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</p:sldMasterIdLst>
  <p:notesMasterIdLst>
    <p:notesMasterId r:id="rId20"/>
  </p:notesMasterIdLst>
  <p:sldIdLst>
    <p:sldId id="256" r:id="rId5"/>
    <p:sldId id="262" r:id="rId6"/>
    <p:sldId id="273" r:id="rId7"/>
    <p:sldId id="257" r:id="rId8"/>
    <p:sldId id="258" r:id="rId9"/>
    <p:sldId id="259" r:id="rId10"/>
    <p:sldId id="266" r:id="rId11"/>
    <p:sldId id="267" r:id="rId12"/>
    <p:sldId id="269" r:id="rId13"/>
    <p:sldId id="270" r:id="rId14"/>
    <p:sldId id="271" r:id="rId15"/>
    <p:sldId id="264" r:id="rId16"/>
    <p:sldId id="265" r:id="rId17"/>
    <p:sldId id="272" r:id="rId18"/>
    <p:sldId id="263" r:id="rId19"/>
  </p:sldIdLst>
  <p:sldSz cx="12192000" cy="6858000"/>
  <p:notesSz cx="6858000" cy="9144000"/>
  <p:defaultTextStyle>
    <a:defPPr>
      <a:defRPr lang="nl-NL"/>
    </a:defPPr>
    <a:lvl1pPr marL="0" indent="0" algn="l" defTabSz="914400" rtl="0" eaLnBrk="1" latinLnBrk="0" hangingPunct="1">
      <a:lnSpc>
        <a:spcPct val="110000"/>
      </a:lnSpc>
      <a:spcBef>
        <a:spcPts val="0"/>
      </a:spcBef>
      <a:buFont typeface="Arial" panose="020B0604020202020204" pitchFamily="34" charset="0"/>
      <a:buNone/>
      <a:defRPr sz="1800" kern="1200">
        <a:solidFill>
          <a:srgbClr val="21305B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lnSpc>
        <a:spcPct val="110000"/>
      </a:lnSpc>
      <a:spcBef>
        <a:spcPts val="0"/>
      </a:spcBef>
      <a:buClr>
        <a:srgbClr val="21305B"/>
      </a:buClr>
      <a:buFont typeface="Arial" panose="020B0604020202020204" pitchFamily="34" charset="0"/>
      <a:buNone/>
      <a:defRPr sz="1800" kern="1200">
        <a:solidFill>
          <a:schemeClr val="accent1"/>
        </a:solidFill>
        <a:latin typeface="+mj-lt"/>
        <a:ea typeface="+mn-ea"/>
        <a:cs typeface="+mn-cs"/>
      </a:defRPr>
    </a:lvl2pPr>
    <a:lvl3pPr marL="266400" indent="-266400" algn="l" defTabSz="914400" rtl="0" eaLnBrk="1" latinLnBrk="0" hangingPunct="1">
      <a:lnSpc>
        <a:spcPct val="110000"/>
      </a:lnSpc>
      <a:spcBef>
        <a:spcPts val="0"/>
      </a:spcBef>
      <a:buClr>
        <a:srgbClr val="21305B"/>
      </a:buClr>
      <a:buFont typeface="Arial" panose="020B0604020202020204" pitchFamily="34" charset="0"/>
      <a:buChar char="•"/>
      <a:defRPr sz="1800" kern="1200">
        <a:solidFill>
          <a:srgbClr val="21305B"/>
        </a:solidFill>
        <a:latin typeface="+mn-lt"/>
        <a:ea typeface="+mn-ea"/>
        <a:cs typeface="+mn-cs"/>
      </a:defRPr>
    </a:lvl3pPr>
    <a:lvl4pPr marL="266400" indent="-266400" algn="l" defTabSz="914400" rtl="0" eaLnBrk="1" latinLnBrk="0" hangingPunct="1">
      <a:lnSpc>
        <a:spcPct val="110000"/>
      </a:lnSpc>
      <a:spcBef>
        <a:spcPts val="0"/>
      </a:spcBef>
      <a:buClr>
        <a:srgbClr val="21305B"/>
      </a:buClr>
      <a:buFont typeface="Cambria" panose="02040503050406030204" pitchFamily="18" charset="0"/>
      <a:buChar char="-"/>
      <a:defRPr sz="1800" kern="1200">
        <a:solidFill>
          <a:srgbClr val="21305B"/>
        </a:solidFill>
        <a:latin typeface="+mn-lt"/>
        <a:ea typeface="+mn-ea"/>
        <a:cs typeface="+mn-cs"/>
      </a:defRPr>
    </a:lvl4pPr>
    <a:lvl5pPr marL="542925" indent="-265113" algn="l" defTabSz="914400" rtl="0" eaLnBrk="1" latinLnBrk="0" hangingPunct="1">
      <a:lnSpc>
        <a:spcPct val="110000"/>
      </a:lnSpc>
      <a:spcBef>
        <a:spcPts val="0"/>
      </a:spcBef>
      <a:buClr>
        <a:srgbClr val="21305B"/>
      </a:buClr>
      <a:buFont typeface="Arial" panose="020B0604020202020204" pitchFamily="34" charset="0"/>
      <a:buChar char="•"/>
      <a:defRPr sz="1800" kern="1200">
        <a:solidFill>
          <a:srgbClr val="21305B"/>
        </a:solidFill>
        <a:latin typeface="+mn-lt"/>
        <a:ea typeface="+mn-ea"/>
        <a:cs typeface="+mn-cs"/>
      </a:defRPr>
    </a:lvl5pPr>
    <a:lvl6pPr marL="543600" indent="-266400" algn="l" defTabSz="914400" rtl="0" eaLnBrk="1" latinLnBrk="0" hangingPunct="1">
      <a:lnSpc>
        <a:spcPct val="110000"/>
      </a:lnSpc>
      <a:spcBef>
        <a:spcPts val="0"/>
      </a:spcBef>
      <a:buFont typeface="Cambria" panose="02040503050406030204" pitchFamily="18" charset="0"/>
      <a:buChar char="-"/>
      <a:defRPr sz="1800" kern="1200">
        <a:solidFill>
          <a:srgbClr val="21305B"/>
        </a:solidFill>
        <a:latin typeface="+mn-lt"/>
        <a:ea typeface="+mn-ea"/>
        <a:cs typeface="+mn-cs"/>
      </a:defRPr>
    </a:lvl6pPr>
    <a:lvl7pPr marL="0" indent="0" algn="l" defTabSz="914400" rtl="0" eaLnBrk="1" latinLnBrk="0" hangingPunct="1">
      <a:lnSpc>
        <a:spcPct val="110000"/>
      </a:lnSpc>
      <a:spcBef>
        <a:spcPts val="0"/>
      </a:spcBef>
      <a:buFontTx/>
      <a:buNone/>
      <a:defRPr sz="1800" kern="1200">
        <a:solidFill>
          <a:srgbClr val="21305B"/>
        </a:solidFill>
        <a:latin typeface="+mn-lt"/>
        <a:ea typeface="+mn-ea"/>
        <a:cs typeface="+mn-cs"/>
      </a:defRPr>
    </a:lvl7pPr>
    <a:lvl8pPr marL="0" indent="0" algn="l" defTabSz="914400" rtl="0" eaLnBrk="1" latinLnBrk="0" hangingPunct="1">
      <a:lnSpc>
        <a:spcPct val="110000"/>
      </a:lnSpc>
      <a:spcBef>
        <a:spcPts val="0"/>
      </a:spcBef>
      <a:buFontTx/>
      <a:buNone/>
      <a:defRPr sz="1800" kern="1200">
        <a:solidFill>
          <a:srgbClr val="21305B"/>
        </a:solidFill>
        <a:latin typeface="+mn-lt"/>
        <a:ea typeface="+mn-ea"/>
        <a:cs typeface="+mn-cs"/>
      </a:defRPr>
    </a:lvl8pPr>
    <a:lvl9pPr marL="0" indent="0" algn="l" defTabSz="914400" rtl="0" eaLnBrk="1" latinLnBrk="0" hangingPunct="1">
      <a:lnSpc>
        <a:spcPct val="110000"/>
      </a:lnSpc>
      <a:spcBef>
        <a:spcPts val="0"/>
      </a:spcBef>
      <a:buFontTx/>
      <a:buNone/>
      <a:defRPr sz="1800" kern="1200">
        <a:solidFill>
          <a:srgbClr val="21305B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E812DA-86A5-4B8F-940C-88CD19603372}" v="4" dt="2025-01-07T13:13:23.016"/>
  </p1510:revLst>
</p1510:revInfo>
</file>

<file path=ppt/tableStyles.xml><?xml version="1.0" encoding="utf-8"?>
<a:tblStyleLst xmlns:a="http://schemas.openxmlformats.org/drawingml/2006/main" def="{96C28410-123D-4C2D-9226-C6A047DE0410}">
  <a:tblStyle styleId="{96C28410-123D-4C2D-9226-C6A047DE0410}" styleName="Berenschot">
    <a:wholeTbl>
      <a:tcTxStyle>
        <a:fontRef idx="minor">
          <a:prstClr val="black"/>
        </a:fontRef>
        <a:srgbClr val="21305B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6350" cmpd="sng">
              <a:solidFill>
                <a:srgbClr val="D19544"/>
              </a:solidFill>
            </a:ln>
          </a:bottom>
          <a:insideH>
            <a:ln w="6350" cmpd="sng">
              <a:solidFill>
                <a:srgbClr val="D19544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TxStyle b="on"/>
      <a:tcStyle>
        <a:tcBdr/>
      </a:tcStyle>
    </a:lastRow>
    <a:firstRow>
      <a:tcTxStyle b="on">
        <a:fontRef idx="major">
          <a:prstClr val="black"/>
        </a:fontRef>
        <a:schemeClr val="lt1"/>
      </a:tcTxStyle>
      <a:tcStyle>
        <a:tcBdr>
          <a:bottom>
            <a:ln>
              <a:noFill/>
            </a:ln>
          </a:bottom>
        </a:tcBdr>
        <a:fill>
          <a:solidFill>
            <a:srgbClr val="21305B"/>
          </a:solidFill>
        </a:fill>
      </a:tcStyle>
    </a:firstRow>
  </a:tblStyle>
  <a:tblStyle styleId="{2D5ABB26-0587-4C30-8999-92F81FD0307C}" styleName="Geen stijl, geen raster">
    <a:wholeTbl>
      <a:tcTxStyle>
        <a:fontRef idx="major">
          <a:scrgbClr r="0" g="0" b="0"/>
        </a:fontRef>
        <a:srgbClr val="21305B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214" autoAdjust="0"/>
  </p:normalViewPr>
  <p:slideViewPr>
    <p:cSldViewPr snapToGrid="0" showGuides="1">
      <p:cViewPr varScale="1">
        <p:scale>
          <a:sx n="79" d="100"/>
          <a:sy n="79" d="100"/>
        </p:scale>
        <p:origin x="86" y="341"/>
      </p:cViewPr>
      <p:guideLst/>
    </p:cSldViewPr>
  </p:slideViewPr>
  <p:outlineViewPr>
    <p:cViewPr>
      <p:scale>
        <a:sx n="33" d="100"/>
        <a:sy n="33" d="100"/>
      </p:scale>
      <p:origin x="0" y="-12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Born" userId="a6d9256a-cfd4-47b7-9bfa-d435244c2cc2" providerId="ADAL" clId="{FD49A983-0166-4C0E-8BC3-3C6F72ED059F}"/>
    <pc:docChg chg="modSld">
      <pc:chgData name="Richard Born" userId="a6d9256a-cfd4-47b7-9bfa-d435244c2cc2" providerId="ADAL" clId="{FD49A983-0166-4C0E-8BC3-3C6F72ED059F}" dt="2025-01-08T11:51:05.547" v="75" actId="20577"/>
      <pc:docMkLst>
        <pc:docMk/>
      </pc:docMkLst>
      <pc:sldChg chg="modSp mod">
        <pc:chgData name="Richard Born" userId="a6d9256a-cfd4-47b7-9bfa-d435244c2cc2" providerId="ADAL" clId="{FD49A983-0166-4C0E-8BC3-3C6F72ED059F}" dt="2025-01-08T11:51:05.547" v="75" actId="20577"/>
        <pc:sldMkLst>
          <pc:docMk/>
          <pc:sldMk cId="3698447955" sldId="262"/>
        </pc:sldMkLst>
        <pc:spChg chg="mod">
          <ac:chgData name="Richard Born" userId="a6d9256a-cfd4-47b7-9bfa-d435244c2cc2" providerId="ADAL" clId="{FD49A983-0166-4C0E-8BC3-3C6F72ED059F}" dt="2025-01-08T11:51:05.547" v="75" actId="20577"/>
          <ac:spMkLst>
            <pc:docMk/>
            <pc:sldMk cId="3698447955" sldId="262"/>
            <ac:spMk id="3" creationId="{DE741D8A-B308-4BC9-9061-A374506AC4C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725B3-CE3F-4722-A8DA-C46A16821E78}" type="datetimeFigureOut">
              <a:rPr lang="nl-NL" smtClean="0"/>
              <a:t>10-1-2025</a:t>
            </a:fld>
            <a:endParaRPr lang="nl-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697D5-EB6E-46FC-8043-F15A5C7A2C4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2220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Slide La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4EC20EB-2BE9-4FCB-B2BE-9905A7B5FD54}"/>
              </a:ext>
            </a:extLst>
          </p:cNvPr>
          <p:cNvSpPr/>
          <p:nvPr userDrawn="1"/>
        </p:nvSpPr>
        <p:spPr>
          <a:xfrm>
            <a:off x="3505611" y="0"/>
            <a:ext cx="8160208" cy="6858000"/>
          </a:xfrm>
          <a:prstGeom prst="rect">
            <a:avLst/>
          </a:prstGeom>
          <a:solidFill>
            <a:srgbClr val="21305B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046A987-C537-4262-9E69-76694D0A53B9}"/>
              </a:ext>
            </a:extLst>
          </p:cNvPr>
          <p:cNvGrpSpPr/>
          <p:nvPr/>
        </p:nvGrpSpPr>
        <p:grpSpPr>
          <a:xfrm>
            <a:off x="786831" y="0"/>
            <a:ext cx="10870403" cy="6858000"/>
            <a:chOff x="786831" y="0"/>
            <a:chExt cx="10870403" cy="6858000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F2CCC41-12CF-4922-87DB-8910C94A7118}"/>
                </a:ext>
              </a:extLst>
            </p:cNvPr>
            <p:cNvCxnSpPr>
              <a:cxnSpLocks/>
            </p:cNvCxnSpPr>
            <p:nvPr/>
          </p:nvCxnSpPr>
          <p:spPr>
            <a:xfrm>
              <a:off x="786831" y="0"/>
              <a:ext cx="0" cy="6858000"/>
            </a:xfrm>
            <a:prstGeom prst="line">
              <a:avLst/>
            </a:prstGeom>
            <a:ln w="9525"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BBEFE6B-1568-474C-9EC9-6FD72674A0FB}"/>
                </a:ext>
              </a:extLst>
            </p:cNvPr>
            <p:cNvCxnSpPr>
              <a:cxnSpLocks/>
            </p:cNvCxnSpPr>
            <p:nvPr/>
          </p:nvCxnSpPr>
          <p:spPr>
            <a:xfrm>
              <a:off x="3504432" y="0"/>
              <a:ext cx="0" cy="6858000"/>
            </a:xfrm>
            <a:prstGeom prst="line">
              <a:avLst/>
            </a:prstGeom>
            <a:ln w="9525"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716A855-1BA9-41A9-8E77-6AA4DE22FBED}"/>
                </a:ext>
              </a:extLst>
            </p:cNvPr>
            <p:cNvCxnSpPr>
              <a:cxnSpLocks/>
            </p:cNvCxnSpPr>
            <p:nvPr/>
          </p:nvCxnSpPr>
          <p:spPr>
            <a:xfrm>
              <a:off x="6222033" y="0"/>
              <a:ext cx="0" cy="6858000"/>
            </a:xfrm>
            <a:prstGeom prst="line">
              <a:avLst/>
            </a:prstGeom>
            <a:ln w="9525"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ACC568F-8C5C-42DB-98DE-640532EFD203}"/>
                </a:ext>
              </a:extLst>
            </p:cNvPr>
            <p:cNvCxnSpPr>
              <a:cxnSpLocks/>
            </p:cNvCxnSpPr>
            <p:nvPr/>
          </p:nvCxnSpPr>
          <p:spPr>
            <a:xfrm>
              <a:off x="8939634" y="0"/>
              <a:ext cx="0" cy="6858000"/>
            </a:xfrm>
            <a:prstGeom prst="line">
              <a:avLst/>
            </a:prstGeom>
            <a:ln w="9525"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0DC0F4F-5996-415B-83A5-B032DF2B1380}"/>
                </a:ext>
              </a:extLst>
            </p:cNvPr>
            <p:cNvCxnSpPr>
              <a:cxnSpLocks/>
            </p:cNvCxnSpPr>
            <p:nvPr/>
          </p:nvCxnSpPr>
          <p:spPr>
            <a:xfrm>
              <a:off x="11657234" y="0"/>
              <a:ext cx="0" cy="6858000"/>
            </a:xfrm>
            <a:prstGeom prst="line">
              <a:avLst/>
            </a:prstGeom>
            <a:ln w="9525"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11FEC-7558-465A-9086-C112D0B07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Intern vertrouwelijk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84D7DC0B-E241-4E6F-9EF8-23A8C95F86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05609" y="4073592"/>
            <a:ext cx="8143039" cy="684000"/>
          </a:xfrm>
        </p:spPr>
        <p:txBody>
          <a:bodyPr lIns="36000" rIns="180000"/>
          <a:lstStyle>
            <a:lvl1pPr>
              <a:lnSpc>
                <a:spcPct val="110000"/>
              </a:lnSpc>
              <a:defRPr lang="en-US" sz="1900" b="0" kern="1200" dirty="0">
                <a:solidFill>
                  <a:schemeClr val="bg1"/>
                </a:solidFill>
                <a:latin typeface="Verdana Pro" panose="020B0604030504040204" pitchFamily="34" charset="0"/>
                <a:ea typeface="+mn-ea"/>
                <a:cs typeface="+mn-cs"/>
              </a:defRPr>
            </a:lvl1pPr>
          </a:lstStyle>
          <a:p>
            <a:r>
              <a:rPr lang="nl-NL" sz="1900" dirty="0"/>
              <a:t>Klik om de subtitel aan </a:t>
            </a:r>
            <a:r>
              <a:rPr lang="nl-NL" sz="1900"/>
              <a:t>te passen</a:t>
            </a:r>
            <a:endParaRPr lang="nl-NL" sz="1900" dirty="0"/>
          </a:p>
        </p:txBody>
      </p:sp>
      <p:sp>
        <p:nvSpPr>
          <p:cNvPr id="74" name="forDate">
            <a:extLst>
              <a:ext uri="{FF2B5EF4-FFF2-40B4-BE49-F238E27FC236}">
                <a16:creationId xmlns:a16="http://schemas.microsoft.com/office/drawing/2014/main" id="{1E39181A-AEEB-4F63-90D3-A13B8F95A4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05610" y="5455763"/>
            <a:ext cx="2721004" cy="361450"/>
          </a:xfrm>
          <a:noFill/>
        </p:spPr>
        <p:txBody>
          <a:bodyPr lIns="36000" anchor="ctr" anchorCtr="0"/>
          <a:lstStyle>
            <a:lvl1pPr>
              <a:defRPr lang="nl-NL" sz="1200" b="1" kern="1200" cap="all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l-NL"/>
              <a:t>Datum</a:t>
            </a:r>
            <a:endParaRPr lang="nl-NL" dirty="0"/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58178C97-9D2F-44DF-BD55-553B6A41CA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97027" y="2240952"/>
            <a:ext cx="8160208" cy="1375755"/>
          </a:xfrm>
        </p:spPr>
        <p:txBody>
          <a:bodyPr lIns="36000" tIns="0" rIns="180000" bIns="0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sz="4600" dirty="0"/>
              <a:t>Klik om de titel </a:t>
            </a:r>
            <a:br>
              <a:rPr lang="nl-NL" sz="4600" dirty="0"/>
            </a:br>
            <a:r>
              <a:rPr lang="nl-NL" sz="4600" dirty="0"/>
              <a:t>aan te passen</a:t>
            </a:r>
          </a:p>
        </p:txBody>
      </p:sp>
      <p:sp>
        <p:nvSpPr>
          <p:cNvPr id="92" name="tagline">
            <a:extLst>
              <a:ext uri="{FF2B5EF4-FFF2-40B4-BE49-F238E27FC236}">
                <a16:creationId xmlns:a16="http://schemas.microsoft.com/office/drawing/2014/main" id="{14824C9D-4AF9-4CEF-A61E-77E257A26439}"/>
              </a:ext>
            </a:extLst>
          </p:cNvPr>
          <p:cNvSpPr txBox="1"/>
          <p:nvPr userDrawn="1"/>
        </p:nvSpPr>
        <p:spPr>
          <a:xfrm>
            <a:off x="8479355" y="6510181"/>
            <a:ext cx="2952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endParaRPr lang="nl-NL" sz="1100" b="1" cap="all" baseline="0" dirty="0">
              <a:solidFill>
                <a:srgbClr val="D19544"/>
              </a:solidFill>
              <a:latin typeface="+mj-lt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E6AB0AE-265A-4CCF-930A-BE328A3ED06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529200" cy="2139535"/>
            <a:chOff x="374534" y="1058069"/>
            <a:chExt cx="833628" cy="3370325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AC28ACB-CC9B-4329-8BF9-66BF7A3B7F7B}"/>
                </a:ext>
              </a:extLst>
            </p:cNvPr>
            <p:cNvSpPr/>
            <p:nvPr/>
          </p:nvSpPr>
          <p:spPr>
            <a:xfrm>
              <a:off x="374534" y="1058069"/>
              <a:ext cx="833628" cy="3370325"/>
            </a:xfrm>
            <a:custGeom>
              <a:avLst/>
              <a:gdLst>
                <a:gd name="connsiteX0" fmla="*/ 0 w 833628"/>
                <a:gd name="connsiteY0" fmla="*/ 0 h 3370325"/>
                <a:gd name="connsiteX1" fmla="*/ 833628 w 833628"/>
                <a:gd name="connsiteY1" fmla="*/ 0 h 3370325"/>
                <a:gd name="connsiteX2" fmla="*/ 833628 w 833628"/>
                <a:gd name="connsiteY2" fmla="*/ 3370326 h 3370325"/>
                <a:gd name="connsiteX3" fmla="*/ 0 w 833628"/>
                <a:gd name="connsiteY3" fmla="*/ 3370326 h 337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3628" h="3370325">
                  <a:moveTo>
                    <a:pt x="0" y="0"/>
                  </a:moveTo>
                  <a:lnTo>
                    <a:pt x="833628" y="0"/>
                  </a:lnTo>
                  <a:lnTo>
                    <a:pt x="833628" y="3370326"/>
                  </a:lnTo>
                  <a:lnTo>
                    <a:pt x="0" y="3370326"/>
                  </a:lnTo>
                  <a:close/>
                </a:path>
              </a:pathLst>
            </a:custGeom>
            <a:solidFill>
              <a:srgbClr val="2130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>
                <a:solidFill>
                  <a:srgbClr val="1A3877"/>
                </a:solidFill>
              </a:endParaRP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4DE7CFCD-BBD0-4226-B9BA-6127E789DD14}"/>
                </a:ext>
              </a:extLst>
            </p:cNvPr>
            <p:cNvGrpSpPr/>
            <p:nvPr userDrawn="1"/>
          </p:nvGrpSpPr>
          <p:grpSpPr>
            <a:xfrm>
              <a:off x="607167" y="1506981"/>
              <a:ext cx="368883" cy="2472119"/>
              <a:chOff x="607167" y="1506981"/>
              <a:chExt cx="368883" cy="2472119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832F5E3C-6DA1-4583-AF90-6475A1D9F868}"/>
                  </a:ext>
                </a:extLst>
              </p:cNvPr>
              <p:cNvSpPr/>
              <p:nvPr/>
            </p:nvSpPr>
            <p:spPr>
              <a:xfrm>
                <a:off x="631020" y="3712971"/>
                <a:ext cx="342389" cy="266129"/>
              </a:xfrm>
              <a:custGeom>
                <a:avLst/>
                <a:gdLst>
                  <a:gd name="connsiteX0" fmla="*/ 130896 w 342389"/>
                  <a:gd name="connsiteY0" fmla="*/ 231173 h 266129"/>
                  <a:gd name="connsiteX1" fmla="*/ 111846 w 342389"/>
                  <a:gd name="connsiteY1" fmla="*/ 231173 h 266129"/>
                  <a:gd name="connsiteX2" fmla="*/ 83747 w 342389"/>
                  <a:gd name="connsiteY2" fmla="*/ 231744 h 266129"/>
                  <a:gd name="connsiteX3" fmla="*/ 56886 w 342389"/>
                  <a:gd name="connsiteY3" fmla="*/ 233078 h 266129"/>
                  <a:gd name="connsiteX4" fmla="*/ 41551 w 342389"/>
                  <a:gd name="connsiteY4" fmla="*/ 234316 h 266129"/>
                  <a:gd name="connsiteX5" fmla="*/ 29359 w 342389"/>
                  <a:gd name="connsiteY5" fmla="*/ 253366 h 266129"/>
                  <a:gd name="connsiteX6" fmla="*/ 25549 w 342389"/>
                  <a:gd name="connsiteY6" fmla="*/ 263558 h 266129"/>
                  <a:gd name="connsiteX7" fmla="*/ 18501 w 342389"/>
                  <a:gd name="connsiteY7" fmla="*/ 265463 h 266129"/>
                  <a:gd name="connsiteX8" fmla="*/ 8976 w 342389"/>
                  <a:gd name="connsiteY8" fmla="*/ 265463 h 266129"/>
                  <a:gd name="connsiteX9" fmla="*/ 2594 w 342389"/>
                  <a:gd name="connsiteY9" fmla="*/ 264225 h 266129"/>
                  <a:gd name="connsiteX10" fmla="*/ 1356 w 342389"/>
                  <a:gd name="connsiteY10" fmla="*/ 259081 h 266129"/>
                  <a:gd name="connsiteX11" fmla="*/ 1356 w 342389"/>
                  <a:gd name="connsiteY11" fmla="*/ 248889 h 266129"/>
                  <a:gd name="connsiteX12" fmla="*/ 2022 w 342389"/>
                  <a:gd name="connsiteY12" fmla="*/ 234792 h 266129"/>
                  <a:gd name="connsiteX13" fmla="*/ 2594 w 342389"/>
                  <a:gd name="connsiteY13" fmla="*/ 218791 h 266129"/>
                  <a:gd name="connsiteX14" fmla="*/ 2594 w 342389"/>
                  <a:gd name="connsiteY14" fmla="*/ 204122 h 266129"/>
                  <a:gd name="connsiteX15" fmla="*/ 2022 w 342389"/>
                  <a:gd name="connsiteY15" fmla="*/ 184310 h 266129"/>
                  <a:gd name="connsiteX16" fmla="*/ 689 w 342389"/>
                  <a:gd name="connsiteY16" fmla="*/ 160593 h 266129"/>
                  <a:gd name="connsiteX17" fmla="*/ 689 w 342389"/>
                  <a:gd name="connsiteY17" fmla="*/ 135923 h 266129"/>
                  <a:gd name="connsiteX18" fmla="*/ 22 w 342389"/>
                  <a:gd name="connsiteY18" fmla="*/ 112872 h 266129"/>
                  <a:gd name="connsiteX19" fmla="*/ 689 w 342389"/>
                  <a:gd name="connsiteY19" fmla="*/ 96870 h 266129"/>
                  <a:gd name="connsiteX20" fmla="*/ 3261 w 342389"/>
                  <a:gd name="connsiteY20" fmla="*/ 78963 h 266129"/>
                  <a:gd name="connsiteX21" fmla="*/ 10309 w 342389"/>
                  <a:gd name="connsiteY21" fmla="*/ 60485 h 266129"/>
                  <a:gd name="connsiteX22" fmla="*/ 24311 w 342389"/>
                  <a:gd name="connsiteY22" fmla="*/ 42578 h 266129"/>
                  <a:gd name="connsiteX23" fmla="*/ 78032 w 342389"/>
                  <a:gd name="connsiteY23" fmla="*/ 22766 h 266129"/>
                  <a:gd name="connsiteX24" fmla="*/ 135182 w 342389"/>
                  <a:gd name="connsiteY24" fmla="*/ 48960 h 266129"/>
                  <a:gd name="connsiteX25" fmla="*/ 146612 w 342389"/>
                  <a:gd name="connsiteY25" fmla="*/ 69438 h 266129"/>
                  <a:gd name="connsiteX26" fmla="*/ 151755 w 342389"/>
                  <a:gd name="connsiteY26" fmla="*/ 84107 h 266129"/>
                  <a:gd name="connsiteX27" fmla="*/ 154327 w 342389"/>
                  <a:gd name="connsiteY27" fmla="*/ 94966 h 266129"/>
                  <a:gd name="connsiteX28" fmla="*/ 156899 w 342389"/>
                  <a:gd name="connsiteY28" fmla="*/ 96870 h 266129"/>
                  <a:gd name="connsiteX29" fmla="*/ 159471 w 342389"/>
                  <a:gd name="connsiteY29" fmla="*/ 94966 h 266129"/>
                  <a:gd name="connsiteX30" fmla="*/ 160709 w 342389"/>
                  <a:gd name="connsiteY30" fmla="*/ 84107 h 266129"/>
                  <a:gd name="connsiteX31" fmla="*/ 169662 w 342389"/>
                  <a:gd name="connsiteY31" fmla="*/ 46007 h 266129"/>
                  <a:gd name="connsiteX32" fmla="*/ 218907 w 342389"/>
                  <a:gd name="connsiteY32" fmla="*/ 3811 h 266129"/>
                  <a:gd name="connsiteX33" fmla="*/ 244434 w 342389"/>
                  <a:gd name="connsiteY33" fmla="*/ 1 h 266129"/>
                  <a:gd name="connsiteX34" fmla="*/ 279581 w 342389"/>
                  <a:gd name="connsiteY34" fmla="*/ 7621 h 266129"/>
                  <a:gd name="connsiteX35" fmla="*/ 311585 w 342389"/>
                  <a:gd name="connsiteY35" fmla="*/ 28767 h 266129"/>
                  <a:gd name="connsiteX36" fmla="*/ 334064 w 342389"/>
                  <a:gd name="connsiteY36" fmla="*/ 63342 h 266129"/>
                  <a:gd name="connsiteX37" fmla="*/ 342351 w 342389"/>
                  <a:gd name="connsiteY37" fmla="*/ 108777 h 266129"/>
                  <a:gd name="connsiteX38" fmla="*/ 341684 w 342389"/>
                  <a:gd name="connsiteY38" fmla="*/ 133637 h 266129"/>
                  <a:gd name="connsiteX39" fmla="*/ 339112 w 342389"/>
                  <a:gd name="connsiteY39" fmla="*/ 154116 h 266129"/>
                  <a:gd name="connsiteX40" fmla="*/ 337874 w 342389"/>
                  <a:gd name="connsiteY40" fmla="*/ 175833 h 266129"/>
                  <a:gd name="connsiteX41" fmla="*/ 337207 w 342389"/>
                  <a:gd name="connsiteY41" fmla="*/ 202693 h 266129"/>
                  <a:gd name="connsiteX42" fmla="*/ 337207 w 342389"/>
                  <a:gd name="connsiteY42" fmla="*/ 216790 h 266129"/>
                  <a:gd name="connsiteX43" fmla="*/ 337874 w 342389"/>
                  <a:gd name="connsiteY43" fmla="*/ 234030 h 266129"/>
                  <a:gd name="connsiteX44" fmla="*/ 338541 w 342389"/>
                  <a:gd name="connsiteY44" fmla="*/ 249366 h 266129"/>
                  <a:gd name="connsiteX45" fmla="*/ 338541 w 342389"/>
                  <a:gd name="connsiteY45" fmla="*/ 259748 h 266129"/>
                  <a:gd name="connsiteX46" fmla="*/ 336540 w 342389"/>
                  <a:gd name="connsiteY46" fmla="*/ 264796 h 266129"/>
                  <a:gd name="connsiteX47" fmla="*/ 330825 w 342389"/>
                  <a:gd name="connsiteY47" fmla="*/ 266130 h 266129"/>
                  <a:gd name="connsiteX48" fmla="*/ 321300 w 342389"/>
                  <a:gd name="connsiteY48" fmla="*/ 266130 h 266129"/>
                  <a:gd name="connsiteX49" fmla="*/ 313680 w 342389"/>
                  <a:gd name="connsiteY49" fmla="*/ 263558 h 266129"/>
                  <a:gd name="connsiteX50" fmla="*/ 309870 w 342389"/>
                  <a:gd name="connsiteY50" fmla="*/ 253366 h 266129"/>
                  <a:gd name="connsiteX51" fmla="*/ 303393 w 342389"/>
                  <a:gd name="connsiteY51" fmla="*/ 237364 h 266129"/>
                  <a:gd name="connsiteX52" fmla="*/ 291297 w 342389"/>
                  <a:gd name="connsiteY52" fmla="*/ 233554 h 266129"/>
                  <a:gd name="connsiteX53" fmla="*/ 273390 w 342389"/>
                  <a:gd name="connsiteY53" fmla="*/ 232887 h 266129"/>
                  <a:gd name="connsiteX54" fmla="*/ 252339 w 342389"/>
                  <a:gd name="connsiteY54" fmla="*/ 232221 h 266129"/>
                  <a:gd name="connsiteX55" fmla="*/ 229956 w 342389"/>
                  <a:gd name="connsiteY55" fmla="*/ 232221 h 266129"/>
                  <a:gd name="connsiteX56" fmla="*/ 130896 w 342389"/>
                  <a:gd name="connsiteY56" fmla="*/ 231173 h 266129"/>
                  <a:gd name="connsiteX57" fmla="*/ 136706 w 342389"/>
                  <a:gd name="connsiteY57" fmla="*/ 171642 h 266129"/>
                  <a:gd name="connsiteX58" fmla="*/ 143754 w 342389"/>
                  <a:gd name="connsiteY58" fmla="*/ 169737 h 266129"/>
                  <a:gd name="connsiteX59" fmla="*/ 144993 w 342389"/>
                  <a:gd name="connsiteY59" fmla="*/ 157640 h 266129"/>
                  <a:gd name="connsiteX60" fmla="*/ 144326 w 342389"/>
                  <a:gd name="connsiteY60" fmla="*/ 140400 h 266129"/>
                  <a:gd name="connsiteX61" fmla="*/ 141754 w 342389"/>
                  <a:gd name="connsiteY61" fmla="*/ 123064 h 266129"/>
                  <a:gd name="connsiteX62" fmla="*/ 121371 w 342389"/>
                  <a:gd name="connsiteY62" fmla="*/ 95632 h 266129"/>
                  <a:gd name="connsiteX63" fmla="*/ 86128 w 342389"/>
                  <a:gd name="connsiteY63" fmla="*/ 84107 h 266129"/>
                  <a:gd name="connsiteX64" fmla="*/ 72126 w 342389"/>
                  <a:gd name="connsiteY64" fmla="*/ 85345 h 266129"/>
                  <a:gd name="connsiteX65" fmla="*/ 54219 w 342389"/>
                  <a:gd name="connsiteY65" fmla="*/ 92394 h 266129"/>
                  <a:gd name="connsiteX66" fmla="*/ 39551 w 342389"/>
                  <a:gd name="connsiteY66" fmla="*/ 109062 h 266129"/>
                  <a:gd name="connsiteX67" fmla="*/ 33074 w 342389"/>
                  <a:gd name="connsiteY67" fmla="*/ 137637 h 266129"/>
                  <a:gd name="connsiteX68" fmla="*/ 33074 w 342389"/>
                  <a:gd name="connsiteY68" fmla="*/ 164498 h 266129"/>
                  <a:gd name="connsiteX69" fmla="*/ 34407 w 342389"/>
                  <a:gd name="connsiteY69" fmla="*/ 168975 h 266129"/>
                  <a:gd name="connsiteX70" fmla="*/ 36312 w 342389"/>
                  <a:gd name="connsiteY70" fmla="*/ 170880 h 266129"/>
                  <a:gd name="connsiteX71" fmla="*/ 42694 w 342389"/>
                  <a:gd name="connsiteY71" fmla="*/ 171451 h 266129"/>
                  <a:gd name="connsiteX72" fmla="*/ 55458 w 342389"/>
                  <a:gd name="connsiteY72" fmla="*/ 172118 h 266129"/>
                  <a:gd name="connsiteX73" fmla="*/ 68316 w 342389"/>
                  <a:gd name="connsiteY73" fmla="*/ 172118 h 266129"/>
                  <a:gd name="connsiteX74" fmla="*/ 136706 w 342389"/>
                  <a:gd name="connsiteY74" fmla="*/ 171451 h 266129"/>
                  <a:gd name="connsiteX75" fmla="*/ 239004 w 342389"/>
                  <a:gd name="connsiteY75" fmla="*/ 171642 h 266129"/>
                  <a:gd name="connsiteX76" fmla="*/ 277962 w 342389"/>
                  <a:gd name="connsiteY76" fmla="*/ 171642 h 266129"/>
                  <a:gd name="connsiteX77" fmla="*/ 293297 w 342389"/>
                  <a:gd name="connsiteY77" fmla="*/ 171070 h 266129"/>
                  <a:gd name="connsiteX78" fmla="*/ 307965 w 342389"/>
                  <a:gd name="connsiteY78" fmla="*/ 158878 h 266129"/>
                  <a:gd name="connsiteX79" fmla="*/ 309299 w 342389"/>
                  <a:gd name="connsiteY79" fmla="*/ 141638 h 266129"/>
                  <a:gd name="connsiteX80" fmla="*/ 307394 w 342389"/>
                  <a:gd name="connsiteY80" fmla="*/ 116683 h 266129"/>
                  <a:gd name="connsiteX81" fmla="*/ 275390 w 342389"/>
                  <a:gd name="connsiteY81" fmla="*/ 71343 h 266129"/>
                  <a:gd name="connsiteX82" fmla="*/ 240243 w 342389"/>
                  <a:gd name="connsiteY82" fmla="*/ 62961 h 266129"/>
                  <a:gd name="connsiteX83" fmla="*/ 216621 w 342389"/>
                  <a:gd name="connsiteY83" fmla="*/ 66867 h 266129"/>
                  <a:gd name="connsiteX84" fmla="*/ 199285 w 342389"/>
                  <a:gd name="connsiteY84" fmla="*/ 76392 h 266129"/>
                  <a:gd name="connsiteX85" fmla="*/ 187855 w 342389"/>
                  <a:gd name="connsiteY85" fmla="*/ 87917 h 266129"/>
                  <a:gd name="connsiteX86" fmla="*/ 181473 w 342389"/>
                  <a:gd name="connsiteY86" fmla="*/ 98775 h 266129"/>
                  <a:gd name="connsiteX87" fmla="*/ 178235 w 342389"/>
                  <a:gd name="connsiteY87" fmla="*/ 107729 h 266129"/>
                  <a:gd name="connsiteX88" fmla="*/ 176330 w 342389"/>
                  <a:gd name="connsiteY88" fmla="*/ 118587 h 266129"/>
                  <a:gd name="connsiteX89" fmla="*/ 174996 w 342389"/>
                  <a:gd name="connsiteY89" fmla="*/ 133923 h 266129"/>
                  <a:gd name="connsiteX90" fmla="*/ 174996 w 342389"/>
                  <a:gd name="connsiteY90" fmla="*/ 156307 h 266129"/>
                  <a:gd name="connsiteX91" fmla="*/ 176997 w 342389"/>
                  <a:gd name="connsiteY91" fmla="*/ 168499 h 266129"/>
                  <a:gd name="connsiteX92" fmla="*/ 183950 w 342389"/>
                  <a:gd name="connsiteY92" fmla="*/ 170403 h 26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342389" h="266129">
                    <a:moveTo>
                      <a:pt x="130896" y="231173"/>
                    </a:moveTo>
                    <a:lnTo>
                      <a:pt x="111846" y="231173"/>
                    </a:lnTo>
                    <a:cubicBezTo>
                      <a:pt x="102892" y="231173"/>
                      <a:pt x="93272" y="231173"/>
                      <a:pt x="83747" y="231744"/>
                    </a:cubicBezTo>
                    <a:cubicBezTo>
                      <a:pt x="74222" y="232316"/>
                      <a:pt x="64697" y="232411"/>
                      <a:pt x="56886" y="233078"/>
                    </a:cubicBezTo>
                    <a:cubicBezTo>
                      <a:pt x="49076" y="233745"/>
                      <a:pt x="43456" y="233745"/>
                      <a:pt x="41551" y="234316"/>
                    </a:cubicBezTo>
                    <a:cubicBezTo>
                      <a:pt x="35741" y="235650"/>
                      <a:pt x="32026" y="242032"/>
                      <a:pt x="29359" y="253366"/>
                    </a:cubicBezTo>
                    <a:cubicBezTo>
                      <a:pt x="28738" y="256976"/>
                      <a:pt x="27446" y="260424"/>
                      <a:pt x="25549" y="263558"/>
                    </a:cubicBezTo>
                    <a:cubicBezTo>
                      <a:pt x="23726" y="265434"/>
                      <a:pt x="21022" y="266168"/>
                      <a:pt x="18501" y="265463"/>
                    </a:cubicBezTo>
                    <a:lnTo>
                      <a:pt x="8976" y="265463"/>
                    </a:lnTo>
                    <a:cubicBezTo>
                      <a:pt x="6772" y="265711"/>
                      <a:pt x="4545" y="265282"/>
                      <a:pt x="2594" y="264225"/>
                    </a:cubicBezTo>
                    <a:cubicBezTo>
                      <a:pt x="1244" y="262882"/>
                      <a:pt x="765" y="260891"/>
                      <a:pt x="1356" y="259081"/>
                    </a:cubicBezTo>
                    <a:lnTo>
                      <a:pt x="1356" y="248889"/>
                    </a:lnTo>
                    <a:cubicBezTo>
                      <a:pt x="1356" y="244413"/>
                      <a:pt x="2022" y="239936"/>
                      <a:pt x="2022" y="234792"/>
                    </a:cubicBezTo>
                    <a:cubicBezTo>
                      <a:pt x="2022" y="229649"/>
                      <a:pt x="2594" y="223934"/>
                      <a:pt x="2594" y="218791"/>
                    </a:cubicBezTo>
                    <a:lnTo>
                      <a:pt x="2594" y="204122"/>
                    </a:lnTo>
                    <a:cubicBezTo>
                      <a:pt x="2594" y="198312"/>
                      <a:pt x="2594" y="191930"/>
                      <a:pt x="2022" y="184310"/>
                    </a:cubicBezTo>
                    <a:cubicBezTo>
                      <a:pt x="1451" y="176690"/>
                      <a:pt x="1356" y="168975"/>
                      <a:pt x="689" y="160593"/>
                    </a:cubicBezTo>
                    <a:lnTo>
                      <a:pt x="689" y="135923"/>
                    </a:lnTo>
                    <a:cubicBezTo>
                      <a:pt x="689" y="127541"/>
                      <a:pt x="22" y="119921"/>
                      <a:pt x="22" y="112872"/>
                    </a:cubicBezTo>
                    <a:cubicBezTo>
                      <a:pt x="-75" y="107529"/>
                      <a:pt x="148" y="102185"/>
                      <a:pt x="689" y="96870"/>
                    </a:cubicBezTo>
                    <a:cubicBezTo>
                      <a:pt x="1356" y="91155"/>
                      <a:pt x="2022" y="84774"/>
                      <a:pt x="3261" y="78963"/>
                    </a:cubicBezTo>
                    <a:cubicBezTo>
                      <a:pt x="4611" y="72467"/>
                      <a:pt x="6991" y="66229"/>
                      <a:pt x="10309" y="60485"/>
                    </a:cubicBezTo>
                    <a:cubicBezTo>
                      <a:pt x="13862" y="53722"/>
                      <a:pt x="18605" y="47655"/>
                      <a:pt x="24311" y="42578"/>
                    </a:cubicBezTo>
                    <a:cubicBezTo>
                      <a:pt x="38770" y="28929"/>
                      <a:pt x="58173" y="21775"/>
                      <a:pt x="78032" y="22766"/>
                    </a:cubicBezTo>
                    <a:cubicBezTo>
                      <a:pt x="100236" y="21537"/>
                      <a:pt x="121615" y="31338"/>
                      <a:pt x="135182" y="48960"/>
                    </a:cubicBezTo>
                    <a:cubicBezTo>
                      <a:pt x="140088" y="55113"/>
                      <a:pt x="143950" y="62028"/>
                      <a:pt x="146612" y="69438"/>
                    </a:cubicBezTo>
                    <a:cubicBezTo>
                      <a:pt x="149184" y="75820"/>
                      <a:pt x="150517" y="80868"/>
                      <a:pt x="151755" y="84107"/>
                    </a:cubicBezTo>
                    <a:cubicBezTo>
                      <a:pt x="152357" y="87784"/>
                      <a:pt x="153217" y="91413"/>
                      <a:pt x="154327" y="94966"/>
                    </a:cubicBezTo>
                    <a:cubicBezTo>
                      <a:pt x="154327" y="96299"/>
                      <a:pt x="155565" y="96870"/>
                      <a:pt x="156899" y="96870"/>
                    </a:cubicBezTo>
                    <a:cubicBezTo>
                      <a:pt x="158232" y="96870"/>
                      <a:pt x="159471" y="96299"/>
                      <a:pt x="159471" y="94966"/>
                    </a:cubicBezTo>
                    <a:cubicBezTo>
                      <a:pt x="159471" y="93632"/>
                      <a:pt x="160042" y="89822"/>
                      <a:pt x="160709" y="84107"/>
                    </a:cubicBezTo>
                    <a:cubicBezTo>
                      <a:pt x="161444" y="70982"/>
                      <a:pt x="164474" y="58085"/>
                      <a:pt x="169662" y="46007"/>
                    </a:cubicBezTo>
                    <a:cubicBezTo>
                      <a:pt x="179278" y="25538"/>
                      <a:pt x="197207" y="10174"/>
                      <a:pt x="218907" y="3811"/>
                    </a:cubicBezTo>
                    <a:cubicBezTo>
                      <a:pt x="227171" y="1239"/>
                      <a:pt x="235780" y="-46"/>
                      <a:pt x="244434" y="1"/>
                    </a:cubicBezTo>
                    <a:cubicBezTo>
                      <a:pt x="256564" y="-37"/>
                      <a:pt x="268557" y="2563"/>
                      <a:pt x="279581" y="7621"/>
                    </a:cubicBezTo>
                    <a:cubicBezTo>
                      <a:pt x="291517" y="12536"/>
                      <a:pt x="302386" y="19718"/>
                      <a:pt x="311585" y="28767"/>
                    </a:cubicBezTo>
                    <a:cubicBezTo>
                      <a:pt x="321295" y="38692"/>
                      <a:pt x="328936" y="50446"/>
                      <a:pt x="334064" y="63342"/>
                    </a:cubicBezTo>
                    <a:cubicBezTo>
                      <a:pt x="339936" y="77754"/>
                      <a:pt x="342757" y="93222"/>
                      <a:pt x="342351" y="108777"/>
                    </a:cubicBezTo>
                    <a:cubicBezTo>
                      <a:pt x="342351" y="117730"/>
                      <a:pt x="342351" y="126017"/>
                      <a:pt x="341684" y="133637"/>
                    </a:cubicBezTo>
                    <a:cubicBezTo>
                      <a:pt x="341017" y="141257"/>
                      <a:pt x="339779" y="147067"/>
                      <a:pt x="339112" y="154116"/>
                    </a:cubicBezTo>
                    <a:cubicBezTo>
                      <a:pt x="338445" y="161164"/>
                      <a:pt x="337874" y="168213"/>
                      <a:pt x="337874" y="175833"/>
                    </a:cubicBezTo>
                    <a:cubicBezTo>
                      <a:pt x="337874" y="183453"/>
                      <a:pt x="337207" y="192501"/>
                      <a:pt x="337207" y="202693"/>
                    </a:cubicBezTo>
                    <a:lnTo>
                      <a:pt x="337207" y="216790"/>
                    </a:lnTo>
                    <a:lnTo>
                      <a:pt x="337874" y="234030"/>
                    </a:lnTo>
                    <a:cubicBezTo>
                      <a:pt x="337874" y="239174"/>
                      <a:pt x="338541" y="244317"/>
                      <a:pt x="338541" y="249366"/>
                    </a:cubicBezTo>
                    <a:lnTo>
                      <a:pt x="338541" y="259748"/>
                    </a:lnTo>
                    <a:cubicBezTo>
                      <a:pt x="338597" y="261634"/>
                      <a:pt x="337873" y="263463"/>
                      <a:pt x="336540" y="264796"/>
                    </a:cubicBezTo>
                    <a:cubicBezTo>
                      <a:pt x="334722" y="265558"/>
                      <a:pt x="332791" y="266006"/>
                      <a:pt x="330825" y="266130"/>
                    </a:cubicBezTo>
                    <a:lnTo>
                      <a:pt x="321300" y="266130"/>
                    </a:lnTo>
                    <a:cubicBezTo>
                      <a:pt x="317490" y="266130"/>
                      <a:pt x="314919" y="265463"/>
                      <a:pt x="313680" y="263558"/>
                    </a:cubicBezTo>
                    <a:cubicBezTo>
                      <a:pt x="311745" y="260443"/>
                      <a:pt x="310450" y="256986"/>
                      <a:pt x="309870" y="253366"/>
                    </a:cubicBezTo>
                    <a:cubicBezTo>
                      <a:pt x="309413" y="247489"/>
                      <a:pt x="307150" y="241898"/>
                      <a:pt x="303393" y="237364"/>
                    </a:cubicBezTo>
                    <a:cubicBezTo>
                      <a:pt x="299860" y="234859"/>
                      <a:pt x="295629" y="233526"/>
                      <a:pt x="291297" y="233554"/>
                    </a:cubicBezTo>
                    <a:cubicBezTo>
                      <a:pt x="286153" y="233554"/>
                      <a:pt x="280438" y="232887"/>
                      <a:pt x="273390" y="232887"/>
                    </a:cubicBezTo>
                    <a:cubicBezTo>
                      <a:pt x="266341" y="232887"/>
                      <a:pt x="259293" y="232887"/>
                      <a:pt x="252339" y="232221"/>
                    </a:cubicBezTo>
                    <a:cubicBezTo>
                      <a:pt x="245386" y="231554"/>
                      <a:pt x="237576" y="232221"/>
                      <a:pt x="229956" y="232221"/>
                    </a:cubicBezTo>
                    <a:lnTo>
                      <a:pt x="130896" y="231173"/>
                    </a:lnTo>
                    <a:close/>
                    <a:moveTo>
                      <a:pt x="136706" y="171642"/>
                    </a:moveTo>
                    <a:cubicBezTo>
                      <a:pt x="140516" y="171642"/>
                      <a:pt x="143088" y="171070"/>
                      <a:pt x="143754" y="169737"/>
                    </a:cubicBezTo>
                    <a:cubicBezTo>
                      <a:pt x="144812" y="165793"/>
                      <a:pt x="145230" y="161717"/>
                      <a:pt x="144993" y="157640"/>
                    </a:cubicBezTo>
                    <a:cubicBezTo>
                      <a:pt x="145059" y="151887"/>
                      <a:pt x="144836" y="146134"/>
                      <a:pt x="144326" y="140400"/>
                    </a:cubicBezTo>
                    <a:cubicBezTo>
                      <a:pt x="144124" y="134542"/>
                      <a:pt x="143261" y="128732"/>
                      <a:pt x="141754" y="123064"/>
                    </a:cubicBezTo>
                    <a:cubicBezTo>
                      <a:pt x="138041" y="111987"/>
                      <a:pt x="130903" y="102385"/>
                      <a:pt x="121371" y="95632"/>
                    </a:cubicBezTo>
                    <a:cubicBezTo>
                      <a:pt x="111204" y="88031"/>
                      <a:pt x="98821" y="83983"/>
                      <a:pt x="86128" y="84107"/>
                    </a:cubicBezTo>
                    <a:cubicBezTo>
                      <a:pt x="81439" y="84212"/>
                      <a:pt x="76761" y="84621"/>
                      <a:pt x="72126" y="85345"/>
                    </a:cubicBezTo>
                    <a:cubicBezTo>
                      <a:pt x="65749" y="86488"/>
                      <a:pt x="59662" y="88879"/>
                      <a:pt x="54219" y="92394"/>
                    </a:cubicBezTo>
                    <a:cubicBezTo>
                      <a:pt x="47753" y="96337"/>
                      <a:pt x="42637" y="102147"/>
                      <a:pt x="39551" y="109062"/>
                    </a:cubicBezTo>
                    <a:cubicBezTo>
                      <a:pt x="34986" y="117873"/>
                      <a:pt x="32757" y="127712"/>
                      <a:pt x="33074" y="137637"/>
                    </a:cubicBezTo>
                    <a:lnTo>
                      <a:pt x="33074" y="164498"/>
                    </a:lnTo>
                    <a:cubicBezTo>
                      <a:pt x="32896" y="166108"/>
                      <a:pt x="33377" y="167727"/>
                      <a:pt x="34407" y="168975"/>
                    </a:cubicBezTo>
                    <a:cubicBezTo>
                      <a:pt x="35074" y="169546"/>
                      <a:pt x="35074" y="170213"/>
                      <a:pt x="36312" y="170880"/>
                    </a:cubicBezTo>
                    <a:cubicBezTo>
                      <a:pt x="38405" y="171356"/>
                      <a:pt x="40551" y="171546"/>
                      <a:pt x="42694" y="171451"/>
                    </a:cubicBezTo>
                    <a:cubicBezTo>
                      <a:pt x="46959" y="171375"/>
                      <a:pt x="51224" y="171594"/>
                      <a:pt x="55458" y="172118"/>
                    </a:cubicBezTo>
                    <a:cubicBezTo>
                      <a:pt x="59737" y="172451"/>
                      <a:pt x="64037" y="172451"/>
                      <a:pt x="68316" y="172118"/>
                    </a:cubicBezTo>
                    <a:lnTo>
                      <a:pt x="136706" y="171451"/>
                    </a:lnTo>
                    <a:close/>
                    <a:moveTo>
                      <a:pt x="239004" y="171642"/>
                    </a:moveTo>
                    <a:lnTo>
                      <a:pt x="277962" y="171642"/>
                    </a:lnTo>
                    <a:cubicBezTo>
                      <a:pt x="283080" y="171775"/>
                      <a:pt x="288202" y="171584"/>
                      <a:pt x="293297" y="171070"/>
                    </a:cubicBezTo>
                    <a:cubicBezTo>
                      <a:pt x="300581" y="171346"/>
                      <a:pt x="306901" y="166089"/>
                      <a:pt x="307965" y="158878"/>
                    </a:cubicBezTo>
                    <a:cubicBezTo>
                      <a:pt x="309071" y="153201"/>
                      <a:pt x="309518" y="147420"/>
                      <a:pt x="309299" y="141638"/>
                    </a:cubicBezTo>
                    <a:cubicBezTo>
                      <a:pt x="309277" y="133284"/>
                      <a:pt x="308640" y="124940"/>
                      <a:pt x="307394" y="116683"/>
                    </a:cubicBezTo>
                    <a:cubicBezTo>
                      <a:pt x="304226" y="97471"/>
                      <a:pt x="292434" y="80764"/>
                      <a:pt x="275390" y="71343"/>
                    </a:cubicBezTo>
                    <a:cubicBezTo>
                      <a:pt x="264546" y="65695"/>
                      <a:pt x="252471" y="62809"/>
                      <a:pt x="240243" y="62961"/>
                    </a:cubicBezTo>
                    <a:cubicBezTo>
                      <a:pt x="232207" y="62952"/>
                      <a:pt x="224224" y="64266"/>
                      <a:pt x="216621" y="66867"/>
                    </a:cubicBezTo>
                    <a:cubicBezTo>
                      <a:pt x="210461" y="69296"/>
                      <a:pt x="204635" y="72496"/>
                      <a:pt x="199285" y="76392"/>
                    </a:cubicBezTo>
                    <a:cubicBezTo>
                      <a:pt x="194857" y="79564"/>
                      <a:pt x="190994" y="83459"/>
                      <a:pt x="187855" y="87917"/>
                    </a:cubicBezTo>
                    <a:cubicBezTo>
                      <a:pt x="185361" y="91308"/>
                      <a:pt x="183222" y="94946"/>
                      <a:pt x="181473" y="98775"/>
                    </a:cubicBezTo>
                    <a:cubicBezTo>
                      <a:pt x="180012" y="101604"/>
                      <a:pt x="178924" y="104614"/>
                      <a:pt x="178235" y="107729"/>
                    </a:cubicBezTo>
                    <a:cubicBezTo>
                      <a:pt x="177012" y="111225"/>
                      <a:pt x="176368" y="114892"/>
                      <a:pt x="176330" y="118587"/>
                    </a:cubicBezTo>
                    <a:cubicBezTo>
                      <a:pt x="175663" y="123064"/>
                      <a:pt x="175663" y="128112"/>
                      <a:pt x="174996" y="133923"/>
                    </a:cubicBezTo>
                    <a:cubicBezTo>
                      <a:pt x="174330" y="139733"/>
                      <a:pt x="174996" y="147353"/>
                      <a:pt x="174996" y="156307"/>
                    </a:cubicBezTo>
                    <a:cubicBezTo>
                      <a:pt x="174479" y="160478"/>
                      <a:pt x="175174" y="164708"/>
                      <a:pt x="176997" y="168499"/>
                    </a:cubicBezTo>
                    <a:cubicBezTo>
                      <a:pt x="179091" y="169765"/>
                      <a:pt x="181500" y="170432"/>
                      <a:pt x="183950" y="1704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F35A983D-2456-4D8C-A0A5-B83D0C056285}"/>
                  </a:ext>
                </a:extLst>
              </p:cNvPr>
              <p:cNvSpPr/>
              <p:nvPr/>
            </p:nvSpPr>
            <p:spPr>
              <a:xfrm>
                <a:off x="728352" y="3463402"/>
                <a:ext cx="246151" cy="209375"/>
              </a:xfrm>
              <a:custGeom>
                <a:avLst/>
                <a:gdLst>
                  <a:gd name="connsiteX0" fmla="*/ 105858 w 246151"/>
                  <a:gd name="connsiteY0" fmla="*/ 134603 h 209375"/>
                  <a:gd name="connsiteX1" fmla="*/ 108430 w 246151"/>
                  <a:gd name="connsiteY1" fmla="*/ 151177 h 209375"/>
                  <a:gd name="connsiteX2" fmla="*/ 124337 w 246151"/>
                  <a:gd name="connsiteY2" fmla="*/ 154987 h 209375"/>
                  <a:gd name="connsiteX3" fmla="*/ 156341 w 246151"/>
                  <a:gd name="connsiteY3" fmla="*/ 149938 h 209375"/>
                  <a:gd name="connsiteX4" fmla="*/ 181868 w 246151"/>
                  <a:gd name="connsiteY4" fmla="*/ 135175 h 209375"/>
                  <a:gd name="connsiteX5" fmla="*/ 198632 w 246151"/>
                  <a:gd name="connsiteY5" fmla="*/ 112219 h 209375"/>
                  <a:gd name="connsiteX6" fmla="*/ 204347 w 246151"/>
                  <a:gd name="connsiteY6" fmla="*/ 82787 h 209375"/>
                  <a:gd name="connsiteX7" fmla="*/ 200537 w 246151"/>
                  <a:gd name="connsiteY7" fmla="*/ 54212 h 209375"/>
                  <a:gd name="connsiteX8" fmla="*/ 189107 w 246151"/>
                  <a:gd name="connsiteY8" fmla="*/ 24589 h 209375"/>
                  <a:gd name="connsiteX9" fmla="*/ 187202 w 246151"/>
                  <a:gd name="connsiteY9" fmla="*/ 20780 h 209375"/>
                  <a:gd name="connsiteX10" fmla="*/ 183392 w 246151"/>
                  <a:gd name="connsiteY10" fmla="*/ 15064 h 209375"/>
                  <a:gd name="connsiteX11" fmla="*/ 180153 w 246151"/>
                  <a:gd name="connsiteY11" fmla="*/ 9921 h 209375"/>
                  <a:gd name="connsiteX12" fmla="*/ 178915 w 246151"/>
                  <a:gd name="connsiteY12" fmla="*/ 6682 h 209375"/>
                  <a:gd name="connsiteX13" fmla="*/ 180153 w 246151"/>
                  <a:gd name="connsiteY13" fmla="*/ 5444 h 209375"/>
                  <a:gd name="connsiteX14" fmla="*/ 182725 w 246151"/>
                  <a:gd name="connsiteY14" fmla="*/ 5444 h 209375"/>
                  <a:gd name="connsiteX15" fmla="*/ 189107 w 246151"/>
                  <a:gd name="connsiteY15" fmla="*/ 6111 h 209375"/>
                  <a:gd name="connsiteX16" fmla="*/ 203204 w 246151"/>
                  <a:gd name="connsiteY16" fmla="*/ 7349 h 209375"/>
                  <a:gd name="connsiteX17" fmla="*/ 218539 w 246151"/>
                  <a:gd name="connsiteY17" fmla="*/ 9254 h 209375"/>
                  <a:gd name="connsiteX18" fmla="*/ 226826 w 246151"/>
                  <a:gd name="connsiteY18" fmla="*/ 11826 h 209375"/>
                  <a:gd name="connsiteX19" fmla="*/ 230731 w 246151"/>
                  <a:gd name="connsiteY19" fmla="*/ 18874 h 209375"/>
                  <a:gd name="connsiteX20" fmla="*/ 237113 w 246151"/>
                  <a:gd name="connsiteY20" fmla="*/ 35448 h 209375"/>
                  <a:gd name="connsiteX21" fmla="*/ 243495 w 246151"/>
                  <a:gd name="connsiteY21" fmla="*/ 60403 h 209375"/>
                  <a:gd name="connsiteX22" fmla="*/ 246066 w 246151"/>
                  <a:gd name="connsiteY22" fmla="*/ 91074 h 209375"/>
                  <a:gd name="connsiteX23" fmla="*/ 236541 w 246151"/>
                  <a:gd name="connsiteY23" fmla="*/ 141557 h 209375"/>
                  <a:gd name="connsiteX24" fmla="*/ 173867 w 246151"/>
                  <a:gd name="connsiteY24" fmla="*/ 201659 h 209375"/>
                  <a:gd name="connsiteX25" fmla="*/ 129099 w 246151"/>
                  <a:gd name="connsiteY25" fmla="*/ 209375 h 209375"/>
                  <a:gd name="connsiteX26" fmla="*/ 83760 w 246151"/>
                  <a:gd name="connsiteY26" fmla="*/ 201659 h 209375"/>
                  <a:gd name="connsiteX27" fmla="*/ 42231 w 246151"/>
                  <a:gd name="connsiteY27" fmla="*/ 179276 h 209375"/>
                  <a:gd name="connsiteX28" fmla="*/ 36 w 246151"/>
                  <a:gd name="connsiteY28" fmla="*/ 88502 h 209375"/>
                  <a:gd name="connsiteX29" fmla="*/ 4512 w 246151"/>
                  <a:gd name="connsiteY29" fmla="*/ 54688 h 209375"/>
                  <a:gd name="connsiteX30" fmla="*/ 19181 w 246151"/>
                  <a:gd name="connsiteY30" fmla="*/ 26113 h 209375"/>
                  <a:gd name="connsiteX31" fmla="*/ 46041 w 246151"/>
                  <a:gd name="connsiteY31" fmla="*/ 7063 h 209375"/>
                  <a:gd name="connsiteX32" fmla="*/ 86332 w 246151"/>
                  <a:gd name="connsiteY32" fmla="*/ 15 h 209375"/>
                  <a:gd name="connsiteX33" fmla="*/ 97191 w 246151"/>
                  <a:gd name="connsiteY33" fmla="*/ 1920 h 209375"/>
                  <a:gd name="connsiteX34" fmla="*/ 102906 w 246151"/>
                  <a:gd name="connsiteY34" fmla="*/ 7063 h 209375"/>
                  <a:gd name="connsiteX35" fmla="*/ 104811 w 246151"/>
                  <a:gd name="connsiteY35" fmla="*/ 14779 h 209375"/>
                  <a:gd name="connsiteX36" fmla="*/ 104811 w 246151"/>
                  <a:gd name="connsiteY36" fmla="*/ 23732 h 209375"/>
                  <a:gd name="connsiteX37" fmla="*/ 29087 w 246151"/>
                  <a:gd name="connsiteY37" fmla="*/ 90217 h 209375"/>
                  <a:gd name="connsiteX38" fmla="*/ 35469 w 246151"/>
                  <a:gd name="connsiteY38" fmla="*/ 117649 h 209375"/>
                  <a:gd name="connsiteX39" fmla="*/ 50899 w 246151"/>
                  <a:gd name="connsiteY39" fmla="*/ 134317 h 209375"/>
                  <a:gd name="connsiteX40" fmla="*/ 67473 w 246151"/>
                  <a:gd name="connsiteY40" fmla="*/ 142604 h 209375"/>
                  <a:gd name="connsiteX41" fmla="*/ 76998 w 246151"/>
                  <a:gd name="connsiteY41" fmla="*/ 144509 h 209375"/>
                  <a:gd name="connsiteX42" fmla="*/ 80808 w 246151"/>
                  <a:gd name="connsiteY42" fmla="*/ 143271 h 209375"/>
                  <a:gd name="connsiteX43" fmla="*/ 82713 w 246151"/>
                  <a:gd name="connsiteY43" fmla="*/ 137461 h 209375"/>
                  <a:gd name="connsiteX44" fmla="*/ 81474 w 246151"/>
                  <a:gd name="connsiteY44" fmla="*/ 116982 h 209375"/>
                  <a:gd name="connsiteX45" fmla="*/ 78903 w 246151"/>
                  <a:gd name="connsiteY45" fmla="*/ 81835 h 209375"/>
                  <a:gd name="connsiteX46" fmla="*/ 77569 w 246151"/>
                  <a:gd name="connsiteY46" fmla="*/ 67166 h 209375"/>
                  <a:gd name="connsiteX47" fmla="*/ 75664 w 246151"/>
                  <a:gd name="connsiteY47" fmla="*/ 58879 h 209375"/>
                  <a:gd name="connsiteX48" fmla="*/ 73092 w 246151"/>
                  <a:gd name="connsiteY48" fmla="*/ 54974 h 209375"/>
                  <a:gd name="connsiteX49" fmla="*/ 68044 w 246151"/>
                  <a:gd name="connsiteY49" fmla="*/ 54403 h 209375"/>
                  <a:gd name="connsiteX50" fmla="*/ 60996 w 246151"/>
                  <a:gd name="connsiteY50" fmla="*/ 54974 h 209375"/>
                  <a:gd name="connsiteX51" fmla="*/ 47565 w 246151"/>
                  <a:gd name="connsiteY51" fmla="*/ 59451 h 209375"/>
                  <a:gd name="connsiteX52" fmla="*/ 34802 w 246151"/>
                  <a:gd name="connsiteY52" fmla="*/ 70309 h 209375"/>
                  <a:gd name="connsiteX53" fmla="*/ 29087 w 246151"/>
                  <a:gd name="connsiteY53" fmla="*/ 90217 h 20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46151" h="209375">
                    <a:moveTo>
                      <a:pt x="105858" y="134603"/>
                    </a:moveTo>
                    <a:cubicBezTo>
                      <a:pt x="105117" y="140261"/>
                      <a:pt x="106010" y="146014"/>
                      <a:pt x="108430" y="151177"/>
                    </a:cubicBezTo>
                    <a:cubicBezTo>
                      <a:pt x="109668" y="153749"/>
                      <a:pt x="115383" y="154987"/>
                      <a:pt x="124337" y="154987"/>
                    </a:cubicBezTo>
                    <a:cubicBezTo>
                      <a:pt x="135196" y="154901"/>
                      <a:pt x="145982" y="153196"/>
                      <a:pt x="156341" y="149938"/>
                    </a:cubicBezTo>
                    <a:cubicBezTo>
                      <a:pt x="165705" y="146671"/>
                      <a:pt x="174367" y="141661"/>
                      <a:pt x="181868" y="135175"/>
                    </a:cubicBezTo>
                    <a:cubicBezTo>
                      <a:pt x="189063" y="128840"/>
                      <a:pt x="194786" y="121001"/>
                      <a:pt x="198632" y="112219"/>
                    </a:cubicBezTo>
                    <a:cubicBezTo>
                      <a:pt x="202725" y="102961"/>
                      <a:pt x="204677" y="92903"/>
                      <a:pt x="204347" y="82787"/>
                    </a:cubicBezTo>
                    <a:cubicBezTo>
                      <a:pt x="204329" y="73138"/>
                      <a:pt x="203049" y="63528"/>
                      <a:pt x="200537" y="54212"/>
                    </a:cubicBezTo>
                    <a:cubicBezTo>
                      <a:pt x="198084" y="43868"/>
                      <a:pt x="194239" y="33905"/>
                      <a:pt x="189107" y="24589"/>
                    </a:cubicBezTo>
                    <a:cubicBezTo>
                      <a:pt x="189107" y="24018"/>
                      <a:pt x="187869" y="22684"/>
                      <a:pt x="187202" y="20780"/>
                    </a:cubicBezTo>
                    <a:cubicBezTo>
                      <a:pt x="186133" y="18751"/>
                      <a:pt x="184856" y="16836"/>
                      <a:pt x="183392" y="15064"/>
                    </a:cubicBezTo>
                    <a:lnTo>
                      <a:pt x="180153" y="9921"/>
                    </a:lnTo>
                    <a:cubicBezTo>
                      <a:pt x="179582" y="8587"/>
                      <a:pt x="178915" y="8016"/>
                      <a:pt x="178915" y="6682"/>
                    </a:cubicBezTo>
                    <a:cubicBezTo>
                      <a:pt x="178997" y="6035"/>
                      <a:pt x="179507" y="5530"/>
                      <a:pt x="180153" y="5444"/>
                    </a:cubicBezTo>
                    <a:lnTo>
                      <a:pt x="182725" y="5444"/>
                    </a:lnTo>
                    <a:cubicBezTo>
                      <a:pt x="184866" y="5501"/>
                      <a:pt x="187000" y="5720"/>
                      <a:pt x="189107" y="6111"/>
                    </a:cubicBezTo>
                    <a:cubicBezTo>
                      <a:pt x="193012" y="6682"/>
                      <a:pt x="198060" y="6682"/>
                      <a:pt x="203204" y="7349"/>
                    </a:cubicBezTo>
                    <a:lnTo>
                      <a:pt x="218539" y="9254"/>
                    </a:lnTo>
                    <a:cubicBezTo>
                      <a:pt x="221516" y="9121"/>
                      <a:pt x="224445" y="10035"/>
                      <a:pt x="226826" y="11826"/>
                    </a:cubicBezTo>
                    <a:cubicBezTo>
                      <a:pt x="228379" y="14026"/>
                      <a:pt x="229689" y="16388"/>
                      <a:pt x="230731" y="18874"/>
                    </a:cubicBezTo>
                    <a:cubicBezTo>
                      <a:pt x="233160" y="24275"/>
                      <a:pt x="235291" y="29809"/>
                      <a:pt x="237113" y="35448"/>
                    </a:cubicBezTo>
                    <a:cubicBezTo>
                      <a:pt x="239763" y="43620"/>
                      <a:pt x="241894" y="51955"/>
                      <a:pt x="243495" y="60403"/>
                    </a:cubicBezTo>
                    <a:cubicBezTo>
                      <a:pt x="245579" y="70490"/>
                      <a:pt x="246442" y="80787"/>
                      <a:pt x="246066" y="91074"/>
                    </a:cubicBezTo>
                    <a:cubicBezTo>
                      <a:pt x="246455" y="108381"/>
                      <a:pt x="243211" y="125583"/>
                      <a:pt x="236541" y="141557"/>
                    </a:cubicBezTo>
                    <a:cubicBezTo>
                      <a:pt x="224948" y="169455"/>
                      <a:pt x="202228" y="191248"/>
                      <a:pt x="173867" y="201659"/>
                    </a:cubicBezTo>
                    <a:cubicBezTo>
                      <a:pt x="159508" y="206822"/>
                      <a:pt x="144358" y="209432"/>
                      <a:pt x="129099" y="209375"/>
                    </a:cubicBezTo>
                    <a:cubicBezTo>
                      <a:pt x="113659" y="209375"/>
                      <a:pt x="98331" y="206765"/>
                      <a:pt x="83760" y="201659"/>
                    </a:cubicBezTo>
                    <a:cubicBezTo>
                      <a:pt x="68591" y="196973"/>
                      <a:pt x="54483" y="189372"/>
                      <a:pt x="42231" y="179276"/>
                    </a:cubicBezTo>
                    <a:cubicBezTo>
                      <a:pt x="14760" y="157273"/>
                      <a:pt x="-849" y="123688"/>
                      <a:pt x="36" y="88502"/>
                    </a:cubicBezTo>
                    <a:cubicBezTo>
                      <a:pt x="-108" y="77072"/>
                      <a:pt x="1400" y="65680"/>
                      <a:pt x="4512" y="54688"/>
                    </a:cubicBezTo>
                    <a:cubicBezTo>
                      <a:pt x="7092" y="44144"/>
                      <a:pt x="12116" y="34353"/>
                      <a:pt x="19181" y="26113"/>
                    </a:cubicBezTo>
                    <a:cubicBezTo>
                      <a:pt x="26584" y="17817"/>
                      <a:pt x="35766" y="11312"/>
                      <a:pt x="46041" y="7063"/>
                    </a:cubicBezTo>
                    <a:cubicBezTo>
                      <a:pt x="58904" y="2187"/>
                      <a:pt x="72577" y="-214"/>
                      <a:pt x="86332" y="15"/>
                    </a:cubicBezTo>
                    <a:cubicBezTo>
                      <a:pt x="90032" y="53"/>
                      <a:pt x="93699" y="701"/>
                      <a:pt x="97191" y="1920"/>
                    </a:cubicBezTo>
                    <a:cubicBezTo>
                      <a:pt x="99506" y="3111"/>
                      <a:pt x="101475" y="4882"/>
                      <a:pt x="102906" y="7063"/>
                    </a:cubicBezTo>
                    <a:cubicBezTo>
                      <a:pt x="104160" y="9445"/>
                      <a:pt x="104814" y="12093"/>
                      <a:pt x="104811" y="14779"/>
                    </a:cubicBezTo>
                    <a:lnTo>
                      <a:pt x="104811" y="23732"/>
                    </a:lnTo>
                    <a:close/>
                    <a:moveTo>
                      <a:pt x="29087" y="90217"/>
                    </a:moveTo>
                    <a:cubicBezTo>
                      <a:pt x="28640" y="99770"/>
                      <a:pt x="30849" y="109267"/>
                      <a:pt x="35469" y="117649"/>
                    </a:cubicBezTo>
                    <a:cubicBezTo>
                      <a:pt x="39388" y="124221"/>
                      <a:pt x="44645" y="129907"/>
                      <a:pt x="50899" y="134317"/>
                    </a:cubicBezTo>
                    <a:cubicBezTo>
                      <a:pt x="55936" y="137966"/>
                      <a:pt x="61534" y="140766"/>
                      <a:pt x="67473" y="142604"/>
                    </a:cubicBezTo>
                    <a:cubicBezTo>
                      <a:pt x="70504" y="143823"/>
                      <a:pt x="73733" y="144462"/>
                      <a:pt x="76998" y="144509"/>
                    </a:cubicBezTo>
                    <a:cubicBezTo>
                      <a:pt x="78341" y="144376"/>
                      <a:pt x="79640" y="143947"/>
                      <a:pt x="80808" y="143271"/>
                    </a:cubicBezTo>
                    <a:cubicBezTo>
                      <a:pt x="82046" y="142604"/>
                      <a:pt x="82713" y="140699"/>
                      <a:pt x="82713" y="137461"/>
                    </a:cubicBezTo>
                    <a:cubicBezTo>
                      <a:pt x="82713" y="134222"/>
                      <a:pt x="82046" y="127936"/>
                      <a:pt x="81474" y="116982"/>
                    </a:cubicBezTo>
                    <a:cubicBezTo>
                      <a:pt x="80903" y="106028"/>
                      <a:pt x="79569" y="94693"/>
                      <a:pt x="78903" y="81835"/>
                    </a:cubicBezTo>
                    <a:cubicBezTo>
                      <a:pt x="78880" y="76920"/>
                      <a:pt x="78434" y="72005"/>
                      <a:pt x="77569" y="67166"/>
                    </a:cubicBezTo>
                    <a:cubicBezTo>
                      <a:pt x="77299" y="64337"/>
                      <a:pt x="76659" y="61546"/>
                      <a:pt x="75664" y="58879"/>
                    </a:cubicBezTo>
                    <a:cubicBezTo>
                      <a:pt x="75093" y="57546"/>
                      <a:pt x="74426" y="55641"/>
                      <a:pt x="73092" y="54974"/>
                    </a:cubicBezTo>
                    <a:cubicBezTo>
                      <a:pt x="71453" y="54498"/>
                      <a:pt x="69747" y="54308"/>
                      <a:pt x="68044" y="54403"/>
                    </a:cubicBezTo>
                    <a:cubicBezTo>
                      <a:pt x="65684" y="54412"/>
                      <a:pt x="63327" y="54603"/>
                      <a:pt x="60996" y="54974"/>
                    </a:cubicBezTo>
                    <a:cubicBezTo>
                      <a:pt x="56285" y="55641"/>
                      <a:pt x="51734" y="57155"/>
                      <a:pt x="47565" y="59451"/>
                    </a:cubicBezTo>
                    <a:cubicBezTo>
                      <a:pt x="42485" y="61966"/>
                      <a:pt x="38101" y="65699"/>
                      <a:pt x="34802" y="70309"/>
                    </a:cubicBezTo>
                    <a:cubicBezTo>
                      <a:pt x="30475" y="75996"/>
                      <a:pt x="28435" y="83101"/>
                      <a:pt x="29087" y="902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F1C8031-1924-4103-8965-D232CA2507B9}"/>
                  </a:ext>
                </a:extLst>
              </p:cNvPr>
              <p:cNvSpPr/>
              <p:nvPr/>
            </p:nvSpPr>
            <p:spPr>
              <a:xfrm>
                <a:off x="728133" y="3245489"/>
                <a:ext cx="239812" cy="195887"/>
              </a:xfrm>
              <a:custGeom>
                <a:avLst/>
                <a:gdLst>
                  <a:gd name="connsiteX0" fmla="*/ 22257 w 239812"/>
                  <a:gd name="connsiteY0" fmla="*/ 195830 h 195887"/>
                  <a:gd name="connsiteX1" fmla="*/ 14637 w 239812"/>
                  <a:gd name="connsiteY1" fmla="*/ 193925 h 195887"/>
                  <a:gd name="connsiteX2" fmla="*/ 11398 w 239812"/>
                  <a:gd name="connsiteY2" fmla="*/ 186305 h 195887"/>
                  <a:gd name="connsiteX3" fmla="*/ 8350 w 239812"/>
                  <a:gd name="connsiteY3" fmla="*/ 165255 h 195887"/>
                  <a:gd name="connsiteX4" fmla="*/ 4540 w 239812"/>
                  <a:gd name="connsiteY4" fmla="*/ 141633 h 195887"/>
                  <a:gd name="connsiteX5" fmla="*/ 1302 w 239812"/>
                  <a:gd name="connsiteY5" fmla="*/ 121154 h 195887"/>
                  <a:gd name="connsiteX6" fmla="*/ 63 w 239812"/>
                  <a:gd name="connsiteY6" fmla="*/ 110295 h 195887"/>
                  <a:gd name="connsiteX7" fmla="*/ 3207 w 239812"/>
                  <a:gd name="connsiteY7" fmla="*/ 104485 h 195887"/>
                  <a:gd name="connsiteX8" fmla="*/ 9017 w 239812"/>
                  <a:gd name="connsiteY8" fmla="*/ 103914 h 195887"/>
                  <a:gd name="connsiteX9" fmla="*/ 32639 w 239812"/>
                  <a:gd name="connsiteY9" fmla="*/ 104485 h 195887"/>
                  <a:gd name="connsiteX10" fmla="*/ 48641 w 239812"/>
                  <a:gd name="connsiteY10" fmla="*/ 103914 h 195887"/>
                  <a:gd name="connsiteX11" fmla="*/ 53118 w 239812"/>
                  <a:gd name="connsiteY11" fmla="*/ 100675 h 195887"/>
                  <a:gd name="connsiteX12" fmla="*/ 51784 w 239812"/>
                  <a:gd name="connsiteY12" fmla="*/ 98103 h 195887"/>
                  <a:gd name="connsiteX13" fmla="*/ 47307 w 239812"/>
                  <a:gd name="connsiteY13" fmla="*/ 93627 h 195887"/>
                  <a:gd name="connsiteX14" fmla="*/ 39021 w 239812"/>
                  <a:gd name="connsiteY14" fmla="*/ 86007 h 195887"/>
                  <a:gd name="connsiteX15" fmla="*/ 24352 w 239812"/>
                  <a:gd name="connsiteY15" fmla="*/ 72577 h 195887"/>
                  <a:gd name="connsiteX16" fmla="*/ 14827 w 239812"/>
                  <a:gd name="connsiteY16" fmla="*/ 63623 h 195887"/>
                  <a:gd name="connsiteX17" fmla="*/ 7112 w 239812"/>
                  <a:gd name="connsiteY17" fmla="*/ 52765 h 195887"/>
                  <a:gd name="connsiteX18" fmla="*/ 2064 w 239812"/>
                  <a:gd name="connsiteY18" fmla="*/ 38001 h 195887"/>
                  <a:gd name="connsiteX19" fmla="*/ 159 w 239812"/>
                  <a:gd name="connsiteY19" fmla="*/ 16950 h 195887"/>
                  <a:gd name="connsiteX20" fmla="*/ 3302 w 239812"/>
                  <a:gd name="connsiteY20" fmla="*/ 2853 h 195887"/>
                  <a:gd name="connsiteX21" fmla="*/ 11589 w 239812"/>
                  <a:gd name="connsiteY21" fmla="*/ 282 h 195887"/>
                  <a:gd name="connsiteX22" fmla="*/ 44831 w 239812"/>
                  <a:gd name="connsiteY22" fmla="*/ 2282 h 195887"/>
                  <a:gd name="connsiteX23" fmla="*/ 52546 w 239812"/>
                  <a:gd name="connsiteY23" fmla="*/ 2853 h 195887"/>
                  <a:gd name="connsiteX24" fmla="*/ 57023 w 239812"/>
                  <a:gd name="connsiteY24" fmla="*/ 7997 h 195887"/>
                  <a:gd name="connsiteX25" fmla="*/ 55118 w 239812"/>
                  <a:gd name="connsiteY25" fmla="*/ 18189 h 195887"/>
                  <a:gd name="connsiteX26" fmla="*/ 53213 w 239812"/>
                  <a:gd name="connsiteY26" fmla="*/ 40001 h 195887"/>
                  <a:gd name="connsiteX27" fmla="*/ 59595 w 239812"/>
                  <a:gd name="connsiteY27" fmla="*/ 71243 h 195887"/>
                  <a:gd name="connsiteX28" fmla="*/ 73025 w 239812"/>
                  <a:gd name="connsiteY28" fmla="*/ 85340 h 195887"/>
                  <a:gd name="connsiteX29" fmla="*/ 83883 w 239812"/>
                  <a:gd name="connsiteY29" fmla="*/ 89817 h 195887"/>
                  <a:gd name="connsiteX30" fmla="*/ 95980 w 239812"/>
                  <a:gd name="connsiteY30" fmla="*/ 92389 h 195887"/>
                  <a:gd name="connsiteX31" fmla="*/ 111982 w 239812"/>
                  <a:gd name="connsiteY31" fmla="*/ 93055 h 195887"/>
                  <a:gd name="connsiteX32" fmla="*/ 175895 w 239812"/>
                  <a:gd name="connsiteY32" fmla="*/ 93055 h 195887"/>
                  <a:gd name="connsiteX33" fmla="*/ 187420 w 239812"/>
                  <a:gd name="connsiteY33" fmla="*/ 92389 h 195887"/>
                  <a:gd name="connsiteX34" fmla="*/ 193802 w 239812"/>
                  <a:gd name="connsiteY34" fmla="*/ 91722 h 195887"/>
                  <a:gd name="connsiteX35" fmla="*/ 198279 w 239812"/>
                  <a:gd name="connsiteY35" fmla="*/ 91150 h 195887"/>
                  <a:gd name="connsiteX36" fmla="*/ 204660 w 239812"/>
                  <a:gd name="connsiteY36" fmla="*/ 89150 h 195887"/>
                  <a:gd name="connsiteX37" fmla="*/ 209137 w 239812"/>
                  <a:gd name="connsiteY37" fmla="*/ 84673 h 195887"/>
                  <a:gd name="connsiteX38" fmla="*/ 212376 w 239812"/>
                  <a:gd name="connsiteY38" fmla="*/ 75720 h 195887"/>
                  <a:gd name="connsiteX39" fmla="*/ 215519 w 239812"/>
                  <a:gd name="connsiteY39" fmla="*/ 60385 h 195887"/>
                  <a:gd name="connsiteX40" fmla="*/ 219424 w 239812"/>
                  <a:gd name="connsiteY40" fmla="*/ 45716 h 195887"/>
                  <a:gd name="connsiteX41" fmla="*/ 225806 w 239812"/>
                  <a:gd name="connsiteY41" fmla="*/ 43144 h 195887"/>
                  <a:gd name="connsiteX42" fmla="*/ 232188 w 239812"/>
                  <a:gd name="connsiteY42" fmla="*/ 43144 h 195887"/>
                  <a:gd name="connsiteX43" fmla="*/ 237331 w 239812"/>
                  <a:gd name="connsiteY43" fmla="*/ 43811 h 195887"/>
                  <a:gd name="connsiteX44" fmla="*/ 239808 w 239812"/>
                  <a:gd name="connsiteY44" fmla="*/ 48954 h 195887"/>
                  <a:gd name="connsiteX45" fmla="*/ 239808 w 239812"/>
                  <a:gd name="connsiteY45" fmla="*/ 56574 h 195887"/>
                  <a:gd name="connsiteX46" fmla="*/ 239236 w 239812"/>
                  <a:gd name="connsiteY46" fmla="*/ 68100 h 195887"/>
                  <a:gd name="connsiteX47" fmla="*/ 238569 w 239812"/>
                  <a:gd name="connsiteY47" fmla="*/ 88578 h 195887"/>
                  <a:gd name="connsiteX48" fmla="*/ 238569 w 239812"/>
                  <a:gd name="connsiteY48" fmla="*/ 121154 h 195887"/>
                  <a:gd name="connsiteX49" fmla="*/ 239236 w 239812"/>
                  <a:gd name="connsiteY49" fmla="*/ 156968 h 195887"/>
                  <a:gd name="connsiteX50" fmla="*/ 239808 w 239812"/>
                  <a:gd name="connsiteY50" fmla="*/ 174875 h 195887"/>
                  <a:gd name="connsiteX51" fmla="*/ 237903 w 239812"/>
                  <a:gd name="connsiteY51" fmla="*/ 179352 h 195887"/>
                  <a:gd name="connsiteX52" fmla="*/ 234093 w 239812"/>
                  <a:gd name="connsiteY52" fmla="*/ 179923 h 195887"/>
                  <a:gd name="connsiteX53" fmla="*/ 226473 w 239812"/>
                  <a:gd name="connsiteY53" fmla="*/ 179923 h 195887"/>
                  <a:gd name="connsiteX54" fmla="*/ 219424 w 239812"/>
                  <a:gd name="connsiteY54" fmla="*/ 177447 h 195887"/>
                  <a:gd name="connsiteX55" fmla="*/ 214090 w 239812"/>
                  <a:gd name="connsiteY55" fmla="*/ 165255 h 195887"/>
                  <a:gd name="connsiteX56" fmla="*/ 208375 w 239812"/>
                  <a:gd name="connsiteY56" fmla="*/ 151824 h 195887"/>
                  <a:gd name="connsiteX57" fmla="*/ 196850 w 239812"/>
                  <a:gd name="connsiteY57" fmla="*/ 147348 h 195887"/>
                  <a:gd name="connsiteX58" fmla="*/ 180848 w 239812"/>
                  <a:gd name="connsiteY58" fmla="*/ 146681 h 195887"/>
                  <a:gd name="connsiteX59" fmla="*/ 115602 w 239812"/>
                  <a:gd name="connsiteY59" fmla="*/ 146681 h 195887"/>
                  <a:gd name="connsiteX60" fmla="*/ 96552 w 239812"/>
                  <a:gd name="connsiteY60" fmla="*/ 147348 h 195887"/>
                  <a:gd name="connsiteX61" fmla="*/ 72263 w 239812"/>
                  <a:gd name="connsiteY61" fmla="*/ 149920 h 195887"/>
                  <a:gd name="connsiteX62" fmla="*/ 50546 w 239812"/>
                  <a:gd name="connsiteY62" fmla="*/ 155635 h 195887"/>
                  <a:gd name="connsiteX63" fmla="*/ 37782 w 239812"/>
                  <a:gd name="connsiteY63" fmla="*/ 165922 h 195887"/>
                  <a:gd name="connsiteX64" fmla="*/ 35782 w 239812"/>
                  <a:gd name="connsiteY64" fmla="*/ 173541 h 195887"/>
                  <a:gd name="connsiteX65" fmla="*/ 34544 w 239812"/>
                  <a:gd name="connsiteY65" fmla="*/ 186972 h 195887"/>
                  <a:gd name="connsiteX66" fmla="*/ 32639 w 239812"/>
                  <a:gd name="connsiteY66" fmla="*/ 192782 h 195887"/>
                  <a:gd name="connsiteX67" fmla="*/ 28162 w 239812"/>
                  <a:gd name="connsiteY67" fmla="*/ 194020 h 195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39812" h="195887">
                    <a:moveTo>
                      <a:pt x="22257" y="195830"/>
                    </a:moveTo>
                    <a:cubicBezTo>
                      <a:pt x="19572" y="196097"/>
                      <a:pt x="16879" y="195430"/>
                      <a:pt x="14637" y="193925"/>
                    </a:cubicBezTo>
                    <a:cubicBezTo>
                      <a:pt x="13059" y="191629"/>
                      <a:pt x="11957" y="189039"/>
                      <a:pt x="11398" y="186305"/>
                    </a:cubicBezTo>
                    <a:cubicBezTo>
                      <a:pt x="10855" y="179228"/>
                      <a:pt x="9837" y="172199"/>
                      <a:pt x="8350" y="165255"/>
                    </a:cubicBezTo>
                    <a:cubicBezTo>
                      <a:pt x="6445" y="156968"/>
                      <a:pt x="5778" y="149253"/>
                      <a:pt x="4540" y="141633"/>
                    </a:cubicBezTo>
                    <a:lnTo>
                      <a:pt x="1302" y="121154"/>
                    </a:lnTo>
                    <a:cubicBezTo>
                      <a:pt x="561" y="117582"/>
                      <a:pt x="146" y="113944"/>
                      <a:pt x="63" y="110295"/>
                    </a:cubicBezTo>
                    <a:cubicBezTo>
                      <a:pt x="63" y="106486"/>
                      <a:pt x="1302" y="104485"/>
                      <a:pt x="3207" y="104485"/>
                    </a:cubicBezTo>
                    <a:cubicBezTo>
                      <a:pt x="5104" y="104009"/>
                      <a:pt x="7062" y="103819"/>
                      <a:pt x="9017" y="103914"/>
                    </a:cubicBezTo>
                    <a:lnTo>
                      <a:pt x="32639" y="104485"/>
                    </a:lnTo>
                    <a:cubicBezTo>
                      <a:pt x="40259" y="103914"/>
                      <a:pt x="45402" y="103914"/>
                      <a:pt x="48641" y="103914"/>
                    </a:cubicBezTo>
                    <a:cubicBezTo>
                      <a:pt x="51879" y="103914"/>
                      <a:pt x="53118" y="102580"/>
                      <a:pt x="53118" y="100675"/>
                    </a:cubicBezTo>
                    <a:cubicBezTo>
                      <a:pt x="52929" y="99704"/>
                      <a:pt x="52466" y="98818"/>
                      <a:pt x="51784" y="98103"/>
                    </a:cubicBezTo>
                    <a:cubicBezTo>
                      <a:pt x="50439" y="96475"/>
                      <a:pt x="48940" y="94970"/>
                      <a:pt x="47307" y="93627"/>
                    </a:cubicBezTo>
                    <a:lnTo>
                      <a:pt x="39021" y="86007"/>
                    </a:lnTo>
                    <a:cubicBezTo>
                      <a:pt x="35211" y="82768"/>
                      <a:pt x="30734" y="78291"/>
                      <a:pt x="24352" y="72577"/>
                    </a:cubicBezTo>
                    <a:cubicBezTo>
                      <a:pt x="21015" y="69767"/>
                      <a:pt x="17834" y="66785"/>
                      <a:pt x="14827" y="63623"/>
                    </a:cubicBezTo>
                    <a:cubicBezTo>
                      <a:pt x="11724" y="60413"/>
                      <a:pt x="9123" y="56755"/>
                      <a:pt x="7112" y="52765"/>
                    </a:cubicBezTo>
                    <a:cubicBezTo>
                      <a:pt x="4490" y="48212"/>
                      <a:pt x="2775" y="43201"/>
                      <a:pt x="2064" y="38001"/>
                    </a:cubicBezTo>
                    <a:cubicBezTo>
                      <a:pt x="764" y="31057"/>
                      <a:pt x="126" y="24009"/>
                      <a:pt x="159" y="16950"/>
                    </a:cubicBezTo>
                    <a:cubicBezTo>
                      <a:pt x="-441" y="12026"/>
                      <a:pt x="669" y="7054"/>
                      <a:pt x="3302" y="2853"/>
                    </a:cubicBezTo>
                    <a:cubicBezTo>
                      <a:pt x="5333" y="463"/>
                      <a:pt x="8562" y="-537"/>
                      <a:pt x="11589" y="282"/>
                    </a:cubicBezTo>
                    <a:lnTo>
                      <a:pt x="44831" y="2282"/>
                    </a:lnTo>
                    <a:cubicBezTo>
                      <a:pt x="47403" y="2282"/>
                      <a:pt x="49974" y="2853"/>
                      <a:pt x="52546" y="2853"/>
                    </a:cubicBezTo>
                    <a:cubicBezTo>
                      <a:pt x="55169" y="3101"/>
                      <a:pt x="57136" y="5368"/>
                      <a:pt x="57023" y="7997"/>
                    </a:cubicBezTo>
                    <a:cubicBezTo>
                      <a:pt x="56356" y="11236"/>
                      <a:pt x="55689" y="15045"/>
                      <a:pt x="55118" y="18189"/>
                    </a:cubicBezTo>
                    <a:cubicBezTo>
                      <a:pt x="53822" y="25390"/>
                      <a:pt x="53185" y="32686"/>
                      <a:pt x="53213" y="40001"/>
                    </a:cubicBezTo>
                    <a:cubicBezTo>
                      <a:pt x="52707" y="50783"/>
                      <a:pt x="54901" y="61518"/>
                      <a:pt x="59595" y="71243"/>
                    </a:cubicBezTo>
                    <a:cubicBezTo>
                      <a:pt x="62610" y="77149"/>
                      <a:pt x="67276" y="82044"/>
                      <a:pt x="73025" y="85340"/>
                    </a:cubicBezTo>
                    <a:cubicBezTo>
                      <a:pt x="76467" y="87226"/>
                      <a:pt x="80109" y="88731"/>
                      <a:pt x="83883" y="89817"/>
                    </a:cubicBezTo>
                    <a:cubicBezTo>
                      <a:pt x="87824" y="91055"/>
                      <a:pt x="91875" y="91922"/>
                      <a:pt x="95980" y="92389"/>
                    </a:cubicBezTo>
                    <a:cubicBezTo>
                      <a:pt x="101292" y="92989"/>
                      <a:pt x="106639" y="93208"/>
                      <a:pt x="111982" y="93055"/>
                    </a:cubicBezTo>
                    <a:lnTo>
                      <a:pt x="175895" y="93055"/>
                    </a:lnTo>
                    <a:cubicBezTo>
                      <a:pt x="179750" y="93227"/>
                      <a:pt x="183611" y="93008"/>
                      <a:pt x="187420" y="92389"/>
                    </a:cubicBezTo>
                    <a:cubicBezTo>
                      <a:pt x="189325" y="92389"/>
                      <a:pt x="191897" y="91722"/>
                      <a:pt x="193802" y="91722"/>
                    </a:cubicBezTo>
                    <a:cubicBezTo>
                      <a:pt x="195707" y="91722"/>
                      <a:pt x="196374" y="91150"/>
                      <a:pt x="198279" y="91150"/>
                    </a:cubicBezTo>
                    <a:cubicBezTo>
                      <a:pt x="200553" y="91103"/>
                      <a:pt x="202768" y="90417"/>
                      <a:pt x="204660" y="89150"/>
                    </a:cubicBezTo>
                    <a:cubicBezTo>
                      <a:pt x="206488" y="88036"/>
                      <a:pt x="208023" y="86502"/>
                      <a:pt x="209137" y="84673"/>
                    </a:cubicBezTo>
                    <a:cubicBezTo>
                      <a:pt x="210629" y="81854"/>
                      <a:pt x="211719" y="78844"/>
                      <a:pt x="212376" y="75720"/>
                    </a:cubicBezTo>
                    <a:cubicBezTo>
                      <a:pt x="213689" y="70662"/>
                      <a:pt x="214739" y="65547"/>
                      <a:pt x="215519" y="60385"/>
                    </a:cubicBezTo>
                    <a:cubicBezTo>
                      <a:pt x="216852" y="55336"/>
                      <a:pt x="218091" y="50860"/>
                      <a:pt x="219424" y="45716"/>
                    </a:cubicBezTo>
                    <a:cubicBezTo>
                      <a:pt x="219996" y="43811"/>
                      <a:pt x="222567" y="43144"/>
                      <a:pt x="225806" y="43144"/>
                    </a:cubicBezTo>
                    <a:lnTo>
                      <a:pt x="232188" y="43144"/>
                    </a:lnTo>
                    <a:cubicBezTo>
                      <a:pt x="234093" y="43144"/>
                      <a:pt x="235331" y="43811"/>
                      <a:pt x="237331" y="43811"/>
                    </a:cubicBezTo>
                    <a:cubicBezTo>
                      <a:pt x="239331" y="43811"/>
                      <a:pt x="239808" y="46383"/>
                      <a:pt x="239808" y="48954"/>
                    </a:cubicBezTo>
                    <a:lnTo>
                      <a:pt x="239808" y="56574"/>
                    </a:lnTo>
                    <a:cubicBezTo>
                      <a:pt x="239845" y="60423"/>
                      <a:pt x="239654" y="64271"/>
                      <a:pt x="239236" y="68100"/>
                    </a:cubicBezTo>
                    <a:lnTo>
                      <a:pt x="238569" y="88578"/>
                    </a:lnTo>
                    <a:lnTo>
                      <a:pt x="238569" y="121154"/>
                    </a:lnTo>
                    <a:cubicBezTo>
                      <a:pt x="238569" y="137823"/>
                      <a:pt x="238569" y="149253"/>
                      <a:pt x="239236" y="156968"/>
                    </a:cubicBezTo>
                    <a:cubicBezTo>
                      <a:pt x="239903" y="164683"/>
                      <a:pt x="239808" y="170398"/>
                      <a:pt x="239808" y="174875"/>
                    </a:cubicBezTo>
                    <a:cubicBezTo>
                      <a:pt x="239808" y="177447"/>
                      <a:pt x="239236" y="178685"/>
                      <a:pt x="237903" y="179352"/>
                    </a:cubicBezTo>
                    <a:cubicBezTo>
                      <a:pt x="236690" y="179819"/>
                      <a:pt x="235389" y="180019"/>
                      <a:pt x="234093" y="179923"/>
                    </a:cubicBezTo>
                    <a:lnTo>
                      <a:pt x="226473" y="179923"/>
                    </a:lnTo>
                    <a:cubicBezTo>
                      <a:pt x="222567" y="179923"/>
                      <a:pt x="220662" y="179352"/>
                      <a:pt x="219424" y="177447"/>
                    </a:cubicBezTo>
                    <a:cubicBezTo>
                      <a:pt x="217380" y="173503"/>
                      <a:pt x="215599" y="169427"/>
                      <a:pt x="214090" y="165255"/>
                    </a:cubicBezTo>
                    <a:cubicBezTo>
                      <a:pt x="213008" y="160473"/>
                      <a:pt x="211073" y="155920"/>
                      <a:pt x="208375" y="151824"/>
                    </a:cubicBezTo>
                    <a:cubicBezTo>
                      <a:pt x="205161" y="149053"/>
                      <a:pt x="201091" y="147472"/>
                      <a:pt x="196850" y="147348"/>
                    </a:cubicBezTo>
                    <a:cubicBezTo>
                      <a:pt x="192373" y="147348"/>
                      <a:pt x="187325" y="146681"/>
                      <a:pt x="180848" y="146681"/>
                    </a:cubicBezTo>
                    <a:lnTo>
                      <a:pt x="115602" y="146681"/>
                    </a:lnTo>
                    <a:cubicBezTo>
                      <a:pt x="111125" y="146681"/>
                      <a:pt x="104743" y="146681"/>
                      <a:pt x="96552" y="147348"/>
                    </a:cubicBezTo>
                    <a:cubicBezTo>
                      <a:pt x="88360" y="148015"/>
                      <a:pt x="80550" y="148681"/>
                      <a:pt x="72263" y="149920"/>
                    </a:cubicBezTo>
                    <a:cubicBezTo>
                      <a:pt x="64865" y="151158"/>
                      <a:pt x="57595" y="153072"/>
                      <a:pt x="50546" y="155635"/>
                    </a:cubicBezTo>
                    <a:cubicBezTo>
                      <a:pt x="45028" y="157101"/>
                      <a:pt x="40391" y="160845"/>
                      <a:pt x="37782" y="165922"/>
                    </a:cubicBezTo>
                    <a:lnTo>
                      <a:pt x="35782" y="173541"/>
                    </a:lnTo>
                    <a:cubicBezTo>
                      <a:pt x="35782" y="176113"/>
                      <a:pt x="35211" y="180590"/>
                      <a:pt x="34544" y="186972"/>
                    </a:cubicBezTo>
                    <a:cubicBezTo>
                      <a:pt x="34484" y="189048"/>
                      <a:pt x="33822" y="191068"/>
                      <a:pt x="32639" y="192782"/>
                    </a:cubicBezTo>
                    <a:cubicBezTo>
                      <a:pt x="31519" y="194039"/>
                      <a:pt x="29768" y="194525"/>
                      <a:pt x="28162" y="1940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ACB59AEB-CFE4-49D0-B1B2-245FA2A9637B}"/>
                  </a:ext>
                </a:extLst>
              </p:cNvPr>
              <p:cNvSpPr/>
              <p:nvPr/>
            </p:nvSpPr>
            <p:spPr>
              <a:xfrm>
                <a:off x="728931" y="3014809"/>
                <a:ext cx="245572" cy="209340"/>
              </a:xfrm>
              <a:custGeom>
                <a:avLst/>
                <a:gdLst>
                  <a:gd name="connsiteX0" fmla="*/ 105279 w 245572"/>
                  <a:gd name="connsiteY0" fmla="*/ 133712 h 209340"/>
                  <a:gd name="connsiteX1" fmla="*/ 107851 w 245572"/>
                  <a:gd name="connsiteY1" fmla="*/ 149714 h 209340"/>
                  <a:gd name="connsiteX2" fmla="*/ 123758 w 245572"/>
                  <a:gd name="connsiteY2" fmla="*/ 153524 h 209340"/>
                  <a:gd name="connsiteX3" fmla="*/ 155762 w 245572"/>
                  <a:gd name="connsiteY3" fmla="*/ 148476 h 209340"/>
                  <a:gd name="connsiteX4" fmla="*/ 181289 w 245572"/>
                  <a:gd name="connsiteY4" fmla="*/ 133712 h 209340"/>
                  <a:gd name="connsiteX5" fmla="*/ 198053 w 245572"/>
                  <a:gd name="connsiteY5" fmla="*/ 110756 h 209340"/>
                  <a:gd name="connsiteX6" fmla="*/ 203768 w 245572"/>
                  <a:gd name="connsiteY6" fmla="*/ 81324 h 209340"/>
                  <a:gd name="connsiteX7" fmla="*/ 199958 w 245572"/>
                  <a:gd name="connsiteY7" fmla="*/ 53226 h 209340"/>
                  <a:gd name="connsiteX8" fmla="*/ 188528 w 245572"/>
                  <a:gd name="connsiteY8" fmla="*/ 23793 h 209340"/>
                  <a:gd name="connsiteX9" fmla="*/ 186623 w 245572"/>
                  <a:gd name="connsiteY9" fmla="*/ 19983 h 209340"/>
                  <a:gd name="connsiteX10" fmla="*/ 182813 w 245572"/>
                  <a:gd name="connsiteY10" fmla="*/ 14173 h 209340"/>
                  <a:gd name="connsiteX11" fmla="*/ 179574 w 245572"/>
                  <a:gd name="connsiteY11" fmla="*/ 9125 h 209340"/>
                  <a:gd name="connsiteX12" fmla="*/ 178336 w 245572"/>
                  <a:gd name="connsiteY12" fmla="*/ 5886 h 209340"/>
                  <a:gd name="connsiteX13" fmla="*/ 179574 w 245572"/>
                  <a:gd name="connsiteY13" fmla="*/ 4648 h 209340"/>
                  <a:gd name="connsiteX14" fmla="*/ 182146 w 245572"/>
                  <a:gd name="connsiteY14" fmla="*/ 4648 h 209340"/>
                  <a:gd name="connsiteX15" fmla="*/ 188528 w 245572"/>
                  <a:gd name="connsiteY15" fmla="*/ 5410 h 209340"/>
                  <a:gd name="connsiteX16" fmla="*/ 202625 w 245572"/>
                  <a:gd name="connsiteY16" fmla="*/ 6743 h 209340"/>
                  <a:gd name="connsiteX17" fmla="*/ 217960 w 245572"/>
                  <a:gd name="connsiteY17" fmla="*/ 8648 h 209340"/>
                  <a:gd name="connsiteX18" fmla="*/ 226247 w 245572"/>
                  <a:gd name="connsiteY18" fmla="*/ 11220 h 209340"/>
                  <a:gd name="connsiteX19" fmla="*/ 230152 w 245572"/>
                  <a:gd name="connsiteY19" fmla="*/ 18173 h 209340"/>
                  <a:gd name="connsiteX20" fmla="*/ 236534 w 245572"/>
                  <a:gd name="connsiteY20" fmla="*/ 34842 h 209340"/>
                  <a:gd name="connsiteX21" fmla="*/ 242916 w 245572"/>
                  <a:gd name="connsiteY21" fmla="*/ 59798 h 209340"/>
                  <a:gd name="connsiteX22" fmla="*/ 245487 w 245572"/>
                  <a:gd name="connsiteY22" fmla="*/ 90468 h 209340"/>
                  <a:gd name="connsiteX23" fmla="*/ 235962 w 245572"/>
                  <a:gd name="connsiteY23" fmla="*/ 141618 h 209340"/>
                  <a:gd name="connsiteX24" fmla="*/ 173288 w 245572"/>
                  <a:gd name="connsiteY24" fmla="*/ 201720 h 209340"/>
                  <a:gd name="connsiteX25" fmla="*/ 128520 w 245572"/>
                  <a:gd name="connsiteY25" fmla="*/ 209340 h 209340"/>
                  <a:gd name="connsiteX26" fmla="*/ 83848 w 245572"/>
                  <a:gd name="connsiteY26" fmla="*/ 201720 h 209340"/>
                  <a:gd name="connsiteX27" fmla="*/ 42224 w 245572"/>
                  <a:gd name="connsiteY27" fmla="*/ 179336 h 209340"/>
                  <a:gd name="connsiteX28" fmla="*/ 28 w 245572"/>
                  <a:gd name="connsiteY28" fmla="*/ 88563 h 209340"/>
                  <a:gd name="connsiteX29" fmla="*/ 4505 w 245572"/>
                  <a:gd name="connsiteY29" fmla="*/ 54654 h 209340"/>
                  <a:gd name="connsiteX30" fmla="*/ 19269 w 245572"/>
                  <a:gd name="connsiteY30" fmla="*/ 26079 h 209340"/>
                  <a:gd name="connsiteX31" fmla="*/ 46129 w 245572"/>
                  <a:gd name="connsiteY31" fmla="*/ 7029 h 209340"/>
                  <a:gd name="connsiteX32" fmla="*/ 86325 w 245572"/>
                  <a:gd name="connsiteY32" fmla="*/ 76 h 209340"/>
                  <a:gd name="connsiteX33" fmla="*/ 97183 w 245572"/>
                  <a:gd name="connsiteY33" fmla="*/ 1981 h 209340"/>
                  <a:gd name="connsiteX34" fmla="*/ 102993 w 245572"/>
                  <a:gd name="connsiteY34" fmla="*/ 7029 h 209340"/>
                  <a:gd name="connsiteX35" fmla="*/ 104898 w 245572"/>
                  <a:gd name="connsiteY35" fmla="*/ 14744 h 209340"/>
                  <a:gd name="connsiteX36" fmla="*/ 104898 w 245572"/>
                  <a:gd name="connsiteY36" fmla="*/ 23698 h 209340"/>
                  <a:gd name="connsiteX37" fmla="*/ 28508 w 245572"/>
                  <a:gd name="connsiteY37" fmla="*/ 89611 h 209340"/>
                  <a:gd name="connsiteX38" fmla="*/ 34890 w 245572"/>
                  <a:gd name="connsiteY38" fmla="*/ 116472 h 209340"/>
                  <a:gd name="connsiteX39" fmla="*/ 50320 w 245572"/>
                  <a:gd name="connsiteY39" fmla="*/ 133140 h 209340"/>
                  <a:gd name="connsiteX40" fmla="*/ 66894 w 245572"/>
                  <a:gd name="connsiteY40" fmla="*/ 141427 h 209340"/>
                  <a:gd name="connsiteX41" fmla="*/ 76419 w 245572"/>
                  <a:gd name="connsiteY41" fmla="*/ 143332 h 209340"/>
                  <a:gd name="connsiteX42" fmla="*/ 80229 w 245572"/>
                  <a:gd name="connsiteY42" fmla="*/ 142094 h 209340"/>
                  <a:gd name="connsiteX43" fmla="*/ 82134 w 245572"/>
                  <a:gd name="connsiteY43" fmla="*/ 136284 h 209340"/>
                  <a:gd name="connsiteX44" fmla="*/ 80895 w 245572"/>
                  <a:gd name="connsiteY44" fmla="*/ 115805 h 209340"/>
                  <a:gd name="connsiteX45" fmla="*/ 78324 w 245572"/>
                  <a:gd name="connsiteY45" fmla="*/ 80657 h 209340"/>
                  <a:gd name="connsiteX46" fmla="*/ 76990 w 245572"/>
                  <a:gd name="connsiteY46" fmla="*/ 65989 h 209340"/>
                  <a:gd name="connsiteX47" fmla="*/ 75085 w 245572"/>
                  <a:gd name="connsiteY47" fmla="*/ 57702 h 209340"/>
                  <a:gd name="connsiteX48" fmla="*/ 72513 w 245572"/>
                  <a:gd name="connsiteY48" fmla="*/ 53797 h 209340"/>
                  <a:gd name="connsiteX49" fmla="*/ 67465 w 245572"/>
                  <a:gd name="connsiteY49" fmla="*/ 53226 h 209340"/>
                  <a:gd name="connsiteX50" fmla="*/ 60417 w 245572"/>
                  <a:gd name="connsiteY50" fmla="*/ 53797 h 209340"/>
                  <a:gd name="connsiteX51" fmla="*/ 46986 w 245572"/>
                  <a:gd name="connsiteY51" fmla="*/ 58274 h 209340"/>
                  <a:gd name="connsiteX52" fmla="*/ 34223 w 245572"/>
                  <a:gd name="connsiteY52" fmla="*/ 69132 h 209340"/>
                  <a:gd name="connsiteX53" fmla="*/ 28508 w 245572"/>
                  <a:gd name="connsiteY53" fmla="*/ 89611 h 209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45572" h="209340">
                    <a:moveTo>
                      <a:pt x="105279" y="133712"/>
                    </a:moveTo>
                    <a:cubicBezTo>
                      <a:pt x="104487" y="139179"/>
                      <a:pt x="105384" y="144770"/>
                      <a:pt x="107851" y="149714"/>
                    </a:cubicBezTo>
                    <a:cubicBezTo>
                      <a:pt x="109089" y="152285"/>
                      <a:pt x="114804" y="153524"/>
                      <a:pt x="123758" y="153524"/>
                    </a:cubicBezTo>
                    <a:cubicBezTo>
                      <a:pt x="134617" y="153438"/>
                      <a:pt x="145402" y="151733"/>
                      <a:pt x="155762" y="148476"/>
                    </a:cubicBezTo>
                    <a:cubicBezTo>
                      <a:pt x="165126" y="145208"/>
                      <a:pt x="173788" y="140198"/>
                      <a:pt x="181289" y="133712"/>
                    </a:cubicBezTo>
                    <a:cubicBezTo>
                      <a:pt x="188484" y="127378"/>
                      <a:pt x="194207" y="119538"/>
                      <a:pt x="198053" y="110756"/>
                    </a:cubicBezTo>
                    <a:cubicBezTo>
                      <a:pt x="202093" y="101479"/>
                      <a:pt x="204044" y="91440"/>
                      <a:pt x="203768" y="81324"/>
                    </a:cubicBezTo>
                    <a:cubicBezTo>
                      <a:pt x="203811" y="71828"/>
                      <a:pt x="202529" y="62369"/>
                      <a:pt x="199958" y="53226"/>
                    </a:cubicBezTo>
                    <a:cubicBezTo>
                      <a:pt x="197506" y="42938"/>
                      <a:pt x="193660" y="33042"/>
                      <a:pt x="188528" y="23793"/>
                    </a:cubicBezTo>
                    <a:cubicBezTo>
                      <a:pt x="188528" y="23126"/>
                      <a:pt x="187290" y="21888"/>
                      <a:pt x="186623" y="19983"/>
                    </a:cubicBezTo>
                    <a:cubicBezTo>
                      <a:pt x="185579" y="17907"/>
                      <a:pt x="184300" y="15954"/>
                      <a:pt x="182813" y="14173"/>
                    </a:cubicBezTo>
                    <a:cubicBezTo>
                      <a:pt x="181648" y="12544"/>
                      <a:pt x="180567" y="10858"/>
                      <a:pt x="179574" y="9125"/>
                    </a:cubicBezTo>
                    <a:cubicBezTo>
                      <a:pt x="179003" y="7791"/>
                      <a:pt x="178336" y="7124"/>
                      <a:pt x="178336" y="5886"/>
                    </a:cubicBezTo>
                    <a:cubicBezTo>
                      <a:pt x="178382" y="5219"/>
                      <a:pt x="178910" y="4696"/>
                      <a:pt x="179574" y="4648"/>
                    </a:cubicBezTo>
                    <a:lnTo>
                      <a:pt x="182146" y="4648"/>
                    </a:lnTo>
                    <a:cubicBezTo>
                      <a:pt x="184288" y="4762"/>
                      <a:pt x="186420" y="5010"/>
                      <a:pt x="188528" y="5410"/>
                    </a:cubicBezTo>
                    <a:cubicBezTo>
                      <a:pt x="192433" y="6077"/>
                      <a:pt x="197481" y="6077"/>
                      <a:pt x="202625" y="6743"/>
                    </a:cubicBezTo>
                    <a:lnTo>
                      <a:pt x="217960" y="8648"/>
                    </a:lnTo>
                    <a:cubicBezTo>
                      <a:pt x="220937" y="8515"/>
                      <a:pt x="223866" y="9429"/>
                      <a:pt x="226247" y="11220"/>
                    </a:cubicBezTo>
                    <a:cubicBezTo>
                      <a:pt x="227798" y="13392"/>
                      <a:pt x="229107" y="15716"/>
                      <a:pt x="230152" y="18173"/>
                    </a:cubicBezTo>
                    <a:cubicBezTo>
                      <a:pt x="232581" y="23612"/>
                      <a:pt x="234712" y="29175"/>
                      <a:pt x="236534" y="34842"/>
                    </a:cubicBezTo>
                    <a:cubicBezTo>
                      <a:pt x="239206" y="43015"/>
                      <a:pt x="241338" y="51349"/>
                      <a:pt x="242916" y="59798"/>
                    </a:cubicBezTo>
                    <a:cubicBezTo>
                      <a:pt x="245000" y="69885"/>
                      <a:pt x="245863" y="80181"/>
                      <a:pt x="245487" y="90468"/>
                    </a:cubicBezTo>
                    <a:cubicBezTo>
                      <a:pt x="246145" y="108013"/>
                      <a:pt x="242891" y="125482"/>
                      <a:pt x="235962" y="141618"/>
                    </a:cubicBezTo>
                    <a:cubicBezTo>
                      <a:pt x="224291" y="169459"/>
                      <a:pt x="201598" y="191224"/>
                      <a:pt x="173288" y="201720"/>
                    </a:cubicBezTo>
                    <a:cubicBezTo>
                      <a:pt x="158911" y="206797"/>
                      <a:pt x="143769" y="209378"/>
                      <a:pt x="128520" y="209340"/>
                    </a:cubicBezTo>
                    <a:cubicBezTo>
                      <a:pt x="113333" y="209045"/>
                      <a:pt x="98276" y="206473"/>
                      <a:pt x="83848" y="201720"/>
                    </a:cubicBezTo>
                    <a:cubicBezTo>
                      <a:pt x="68682" y="196958"/>
                      <a:pt x="54558" y="189366"/>
                      <a:pt x="42224" y="179336"/>
                    </a:cubicBezTo>
                    <a:cubicBezTo>
                      <a:pt x="14836" y="157267"/>
                      <a:pt x="-753" y="123729"/>
                      <a:pt x="28" y="88563"/>
                    </a:cubicBezTo>
                    <a:cubicBezTo>
                      <a:pt x="-76" y="77105"/>
                      <a:pt x="1431" y="65694"/>
                      <a:pt x="4505" y="54654"/>
                    </a:cubicBezTo>
                    <a:cubicBezTo>
                      <a:pt x="7148" y="44120"/>
                      <a:pt x="12202" y="34337"/>
                      <a:pt x="19269" y="26079"/>
                    </a:cubicBezTo>
                    <a:cubicBezTo>
                      <a:pt x="26632" y="17745"/>
                      <a:pt x="35826" y="11220"/>
                      <a:pt x="46129" y="7029"/>
                    </a:cubicBezTo>
                    <a:cubicBezTo>
                      <a:pt x="58889" y="1905"/>
                      <a:pt x="72586" y="-467"/>
                      <a:pt x="86325" y="76"/>
                    </a:cubicBezTo>
                    <a:cubicBezTo>
                      <a:pt x="90030" y="47"/>
                      <a:pt x="93708" y="695"/>
                      <a:pt x="97183" y="1981"/>
                    </a:cubicBezTo>
                    <a:cubicBezTo>
                      <a:pt x="99520" y="3143"/>
                      <a:pt x="101521" y="4877"/>
                      <a:pt x="102993" y="7029"/>
                    </a:cubicBezTo>
                    <a:cubicBezTo>
                      <a:pt x="104204" y="9420"/>
                      <a:pt x="104855" y="12058"/>
                      <a:pt x="104898" y="14744"/>
                    </a:cubicBezTo>
                    <a:lnTo>
                      <a:pt x="104898" y="23698"/>
                    </a:lnTo>
                    <a:close/>
                    <a:moveTo>
                      <a:pt x="28508" y="89611"/>
                    </a:moveTo>
                    <a:cubicBezTo>
                      <a:pt x="28052" y="98984"/>
                      <a:pt x="30264" y="108299"/>
                      <a:pt x="34890" y="116472"/>
                    </a:cubicBezTo>
                    <a:cubicBezTo>
                      <a:pt x="38809" y="123044"/>
                      <a:pt x="44066" y="128730"/>
                      <a:pt x="50320" y="133140"/>
                    </a:cubicBezTo>
                    <a:cubicBezTo>
                      <a:pt x="55357" y="136788"/>
                      <a:pt x="60955" y="139589"/>
                      <a:pt x="66894" y="141427"/>
                    </a:cubicBezTo>
                    <a:cubicBezTo>
                      <a:pt x="69924" y="142646"/>
                      <a:pt x="73153" y="143284"/>
                      <a:pt x="76419" y="143332"/>
                    </a:cubicBezTo>
                    <a:cubicBezTo>
                      <a:pt x="77777" y="143275"/>
                      <a:pt x="79094" y="142846"/>
                      <a:pt x="80229" y="142094"/>
                    </a:cubicBezTo>
                    <a:cubicBezTo>
                      <a:pt x="81467" y="141427"/>
                      <a:pt x="82134" y="139522"/>
                      <a:pt x="82134" y="136284"/>
                    </a:cubicBezTo>
                    <a:cubicBezTo>
                      <a:pt x="82134" y="133045"/>
                      <a:pt x="81467" y="126759"/>
                      <a:pt x="80895" y="115805"/>
                    </a:cubicBezTo>
                    <a:cubicBezTo>
                      <a:pt x="80324" y="104851"/>
                      <a:pt x="78990" y="93421"/>
                      <a:pt x="78324" y="80657"/>
                    </a:cubicBezTo>
                    <a:cubicBezTo>
                      <a:pt x="78301" y="75743"/>
                      <a:pt x="77855" y="70828"/>
                      <a:pt x="76990" y="65989"/>
                    </a:cubicBezTo>
                    <a:cubicBezTo>
                      <a:pt x="77008" y="63112"/>
                      <a:pt x="76356" y="60284"/>
                      <a:pt x="75085" y="57702"/>
                    </a:cubicBezTo>
                    <a:cubicBezTo>
                      <a:pt x="74514" y="56369"/>
                      <a:pt x="73847" y="54464"/>
                      <a:pt x="72513" y="53797"/>
                    </a:cubicBezTo>
                    <a:cubicBezTo>
                      <a:pt x="70874" y="53321"/>
                      <a:pt x="69168" y="53130"/>
                      <a:pt x="67465" y="53226"/>
                    </a:cubicBezTo>
                    <a:cubicBezTo>
                      <a:pt x="65105" y="53235"/>
                      <a:pt x="62748" y="53426"/>
                      <a:pt x="60417" y="53797"/>
                    </a:cubicBezTo>
                    <a:cubicBezTo>
                      <a:pt x="55695" y="54416"/>
                      <a:pt x="51135" y="55940"/>
                      <a:pt x="46986" y="58274"/>
                    </a:cubicBezTo>
                    <a:cubicBezTo>
                      <a:pt x="41906" y="60788"/>
                      <a:pt x="37522" y="64522"/>
                      <a:pt x="34223" y="69132"/>
                    </a:cubicBezTo>
                    <a:cubicBezTo>
                      <a:pt x="29816" y="75000"/>
                      <a:pt x="27775" y="82305"/>
                      <a:pt x="28508" y="896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38E50A33-8327-4A06-B91A-B72A1F58ADF2}"/>
                  </a:ext>
                </a:extLst>
              </p:cNvPr>
              <p:cNvSpPr/>
              <p:nvPr/>
            </p:nvSpPr>
            <p:spPr>
              <a:xfrm>
                <a:off x="728661" y="2707798"/>
                <a:ext cx="241566" cy="283913"/>
              </a:xfrm>
              <a:custGeom>
                <a:avLst/>
                <a:gdLst>
                  <a:gd name="connsiteX0" fmla="*/ 19253 w 241566"/>
                  <a:gd name="connsiteY0" fmla="*/ 283845 h 283913"/>
                  <a:gd name="connsiteX1" fmla="*/ 12204 w 241566"/>
                  <a:gd name="connsiteY1" fmla="*/ 282607 h 283913"/>
                  <a:gd name="connsiteX2" fmla="*/ 9633 w 241566"/>
                  <a:gd name="connsiteY2" fmla="*/ 276225 h 283913"/>
                  <a:gd name="connsiteX3" fmla="*/ 7061 w 241566"/>
                  <a:gd name="connsiteY3" fmla="*/ 255079 h 283913"/>
                  <a:gd name="connsiteX4" fmla="*/ 3918 w 241566"/>
                  <a:gd name="connsiteY4" fmla="*/ 232124 h 283913"/>
                  <a:gd name="connsiteX5" fmla="*/ 1346 w 241566"/>
                  <a:gd name="connsiteY5" fmla="*/ 212312 h 283913"/>
                  <a:gd name="connsiteX6" fmla="*/ 12 w 241566"/>
                  <a:gd name="connsiteY6" fmla="*/ 199454 h 283913"/>
                  <a:gd name="connsiteX7" fmla="*/ 4489 w 241566"/>
                  <a:gd name="connsiteY7" fmla="*/ 195644 h 283913"/>
                  <a:gd name="connsiteX8" fmla="*/ 12871 w 241566"/>
                  <a:gd name="connsiteY8" fmla="*/ 194405 h 283913"/>
                  <a:gd name="connsiteX9" fmla="*/ 21158 w 241566"/>
                  <a:gd name="connsiteY9" fmla="*/ 193738 h 283913"/>
                  <a:gd name="connsiteX10" fmla="*/ 30111 w 241566"/>
                  <a:gd name="connsiteY10" fmla="*/ 193072 h 283913"/>
                  <a:gd name="connsiteX11" fmla="*/ 37731 w 241566"/>
                  <a:gd name="connsiteY11" fmla="*/ 192405 h 283913"/>
                  <a:gd name="connsiteX12" fmla="*/ 41637 w 241566"/>
                  <a:gd name="connsiteY12" fmla="*/ 192405 h 283913"/>
                  <a:gd name="connsiteX13" fmla="*/ 45447 w 241566"/>
                  <a:gd name="connsiteY13" fmla="*/ 191834 h 283913"/>
                  <a:gd name="connsiteX14" fmla="*/ 48018 w 241566"/>
                  <a:gd name="connsiteY14" fmla="*/ 188595 h 283913"/>
                  <a:gd name="connsiteX15" fmla="*/ 46685 w 241566"/>
                  <a:gd name="connsiteY15" fmla="*/ 185452 h 283913"/>
                  <a:gd name="connsiteX16" fmla="*/ 39636 w 241566"/>
                  <a:gd name="connsiteY16" fmla="*/ 177737 h 283913"/>
                  <a:gd name="connsiteX17" fmla="*/ 23063 w 241566"/>
                  <a:gd name="connsiteY17" fmla="*/ 161734 h 283913"/>
                  <a:gd name="connsiteX18" fmla="*/ 10299 w 241566"/>
                  <a:gd name="connsiteY18" fmla="*/ 147066 h 283913"/>
                  <a:gd name="connsiteX19" fmla="*/ 2584 w 241566"/>
                  <a:gd name="connsiteY19" fmla="*/ 129826 h 283913"/>
                  <a:gd name="connsiteX20" fmla="*/ 12 w 241566"/>
                  <a:gd name="connsiteY20" fmla="*/ 105537 h 283913"/>
                  <a:gd name="connsiteX21" fmla="*/ 2584 w 241566"/>
                  <a:gd name="connsiteY21" fmla="*/ 81248 h 283913"/>
                  <a:gd name="connsiteX22" fmla="*/ 10871 w 241566"/>
                  <a:gd name="connsiteY22" fmla="*/ 59436 h 283913"/>
                  <a:gd name="connsiteX23" fmla="*/ 24968 w 241566"/>
                  <a:gd name="connsiteY23" fmla="*/ 42863 h 283913"/>
                  <a:gd name="connsiteX24" fmla="*/ 45447 w 241566"/>
                  <a:gd name="connsiteY24" fmla="*/ 34576 h 283913"/>
                  <a:gd name="connsiteX25" fmla="*/ 53733 w 241566"/>
                  <a:gd name="connsiteY25" fmla="*/ 33909 h 283913"/>
                  <a:gd name="connsiteX26" fmla="*/ 64592 w 241566"/>
                  <a:gd name="connsiteY26" fmla="*/ 33242 h 283913"/>
                  <a:gd name="connsiteX27" fmla="*/ 176511 w 241566"/>
                  <a:gd name="connsiteY27" fmla="*/ 33242 h 283913"/>
                  <a:gd name="connsiteX28" fmla="*/ 199466 w 241566"/>
                  <a:gd name="connsiteY28" fmla="*/ 32004 h 283913"/>
                  <a:gd name="connsiteX29" fmla="*/ 208991 w 241566"/>
                  <a:gd name="connsiteY29" fmla="*/ 29432 h 283913"/>
                  <a:gd name="connsiteX30" fmla="*/ 212229 w 241566"/>
                  <a:gd name="connsiteY30" fmla="*/ 24289 h 283913"/>
                  <a:gd name="connsiteX31" fmla="*/ 214134 w 241566"/>
                  <a:gd name="connsiteY31" fmla="*/ 19812 h 283913"/>
                  <a:gd name="connsiteX32" fmla="*/ 216706 w 241566"/>
                  <a:gd name="connsiteY32" fmla="*/ 13430 h 283913"/>
                  <a:gd name="connsiteX33" fmla="*/ 218611 w 241566"/>
                  <a:gd name="connsiteY33" fmla="*/ 7049 h 283913"/>
                  <a:gd name="connsiteX34" fmla="*/ 219849 w 241566"/>
                  <a:gd name="connsiteY34" fmla="*/ 3810 h 283913"/>
                  <a:gd name="connsiteX35" fmla="*/ 223088 w 241566"/>
                  <a:gd name="connsiteY35" fmla="*/ 667 h 283913"/>
                  <a:gd name="connsiteX36" fmla="*/ 227565 w 241566"/>
                  <a:gd name="connsiteY36" fmla="*/ 0 h 283913"/>
                  <a:gd name="connsiteX37" fmla="*/ 235185 w 241566"/>
                  <a:gd name="connsiteY37" fmla="*/ 0 h 283913"/>
                  <a:gd name="connsiteX38" fmla="*/ 241566 w 241566"/>
                  <a:gd name="connsiteY38" fmla="*/ 5144 h 283913"/>
                  <a:gd name="connsiteX39" fmla="*/ 241566 w 241566"/>
                  <a:gd name="connsiteY39" fmla="*/ 12192 h 283913"/>
                  <a:gd name="connsiteX40" fmla="*/ 240995 w 241566"/>
                  <a:gd name="connsiteY40" fmla="*/ 21717 h 283913"/>
                  <a:gd name="connsiteX41" fmla="*/ 240328 w 241566"/>
                  <a:gd name="connsiteY41" fmla="*/ 37052 h 283913"/>
                  <a:gd name="connsiteX42" fmla="*/ 240328 w 241566"/>
                  <a:gd name="connsiteY42" fmla="*/ 86296 h 283913"/>
                  <a:gd name="connsiteX43" fmla="*/ 240995 w 241566"/>
                  <a:gd name="connsiteY43" fmla="*/ 101632 h 283913"/>
                  <a:gd name="connsiteX44" fmla="*/ 241566 w 241566"/>
                  <a:gd name="connsiteY44" fmla="*/ 110585 h 283913"/>
                  <a:gd name="connsiteX45" fmla="*/ 241566 w 241566"/>
                  <a:gd name="connsiteY45" fmla="*/ 117634 h 283913"/>
                  <a:gd name="connsiteX46" fmla="*/ 239661 w 241566"/>
                  <a:gd name="connsiteY46" fmla="*/ 122111 h 283913"/>
                  <a:gd name="connsiteX47" fmla="*/ 235851 w 241566"/>
                  <a:gd name="connsiteY47" fmla="*/ 122777 h 283913"/>
                  <a:gd name="connsiteX48" fmla="*/ 228136 w 241566"/>
                  <a:gd name="connsiteY48" fmla="*/ 122777 h 283913"/>
                  <a:gd name="connsiteX49" fmla="*/ 221183 w 241566"/>
                  <a:gd name="connsiteY49" fmla="*/ 120206 h 283913"/>
                  <a:gd name="connsiteX50" fmla="*/ 216039 w 241566"/>
                  <a:gd name="connsiteY50" fmla="*/ 108013 h 283913"/>
                  <a:gd name="connsiteX51" fmla="*/ 210229 w 241566"/>
                  <a:gd name="connsiteY51" fmla="*/ 94679 h 283913"/>
                  <a:gd name="connsiteX52" fmla="*/ 198799 w 241566"/>
                  <a:gd name="connsiteY52" fmla="*/ 90202 h 283913"/>
                  <a:gd name="connsiteX53" fmla="*/ 184702 w 241566"/>
                  <a:gd name="connsiteY53" fmla="*/ 89535 h 283913"/>
                  <a:gd name="connsiteX54" fmla="*/ 117075 w 241566"/>
                  <a:gd name="connsiteY54" fmla="*/ 89535 h 283913"/>
                  <a:gd name="connsiteX55" fmla="*/ 87642 w 241566"/>
                  <a:gd name="connsiteY55" fmla="*/ 90202 h 283913"/>
                  <a:gd name="connsiteX56" fmla="*/ 64592 w 241566"/>
                  <a:gd name="connsiteY56" fmla="*/ 94679 h 283913"/>
                  <a:gd name="connsiteX57" fmla="*/ 49257 w 241566"/>
                  <a:gd name="connsiteY57" fmla="*/ 106775 h 283913"/>
                  <a:gd name="connsiteX58" fmla="*/ 43542 w 241566"/>
                  <a:gd name="connsiteY58" fmla="*/ 130397 h 283913"/>
                  <a:gd name="connsiteX59" fmla="*/ 51162 w 241566"/>
                  <a:gd name="connsiteY59" fmla="*/ 161163 h 283913"/>
                  <a:gd name="connsiteX60" fmla="*/ 66497 w 241566"/>
                  <a:gd name="connsiteY60" fmla="*/ 179070 h 283913"/>
                  <a:gd name="connsiteX61" fmla="*/ 90214 w 241566"/>
                  <a:gd name="connsiteY61" fmla="*/ 188595 h 283913"/>
                  <a:gd name="connsiteX62" fmla="*/ 120218 w 241566"/>
                  <a:gd name="connsiteY62" fmla="*/ 189929 h 283913"/>
                  <a:gd name="connsiteX63" fmla="*/ 176511 w 241566"/>
                  <a:gd name="connsiteY63" fmla="*/ 189929 h 283913"/>
                  <a:gd name="connsiteX64" fmla="*/ 199466 w 241566"/>
                  <a:gd name="connsiteY64" fmla="*/ 188595 h 283913"/>
                  <a:gd name="connsiteX65" fmla="*/ 208991 w 241566"/>
                  <a:gd name="connsiteY65" fmla="*/ 186023 h 283913"/>
                  <a:gd name="connsiteX66" fmla="*/ 212229 w 241566"/>
                  <a:gd name="connsiteY66" fmla="*/ 180975 h 283913"/>
                  <a:gd name="connsiteX67" fmla="*/ 214134 w 241566"/>
                  <a:gd name="connsiteY67" fmla="*/ 176498 h 283913"/>
                  <a:gd name="connsiteX68" fmla="*/ 216706 w 241566"/>
                  <a:gd name="connsiteY68" fmla="*/ 169450 h 283913"/>
                  <a:gd name="connsiteX69" fmla="*/ 218611 w 241566"/>
                  <a:gd name="connsiteY69" fmla="*/ 163068 h 283913"/>
                  <a:gd name="connsiteX70" fmla="*/ 219849 w 241566"/>
                  <a:gd name="connsiteY70" fmla="*/ 159829 h 283913"/>
                  <a:gd name="connsiteX71" fmla="*/ 223088 w 241566"/>
                  <a:gd name="connsiteY71" fmla="*/ 156686 h 283913"/>
                  <a:gd name="connsiteX72" fmla="*/ 227565 w 241566"/>
                  <a:gd name="connsiteY72" fmla="*/ 156020 h 283913"/>
                  <a:gd name="connsiteX73" fmla="*/ 235185 w 241566"/>
                  <a:gd name="connsiteY73" fmla="*/ 156020 h 283913"/>
                  <a:gd name="connsiteX74" fmla="*/ 241566 w 241566"/>
                  <a:gd name="connsiteY74" fmla="*/ 161163 h 283913"/>
                  <a:gd name="connsiteX75" fmla="*/ 241566 w 241566"/>
                  <a:gd name="connsiteY75" fmla="*/ 169545 h 283913"/>
                  <a:gd name="connsiteX76" fmla="*/ 240995 w 241566"/>
                  <a:gd name="connsiteY76" fmla="*/ 180404 h 283913"/>
                  <a:gd name="connsiteX77" fmla="*/ 239661 w 241566"/>
                  <a:gd name="connsiteY77" fmla="*/ 195072 h 283913"/>
                  <a:gd name="connsiteX78" fmla="*/ 239661 w 241566"/>
                  <a:gd name="connsiteY78" fmla="*/ 241173 h 283913"/>
                  <a:gd name="connsiteX79" fmla="*/ 240328 w 241566"/>
                  <a:gd name="connsiteY79" fmla="*/ 256508 h 283913"/>
                  <a:gd name="connsiteX80" fmla="*/ 240995 w 241566"/>
                  <a:gd name="connsiteY80" fmla="*/ 266033 h 283913"/>
                  <a:gd name="connsiteX81" fmla="*/ 240995 w 241566"/>
                  <a:gd name="connsiteY81" fmla="*/ 273082 h 283913"/>
                  <a:gd name="connsiteX82" fmla="*/ 238995 w 241566"/>
                  <a:gd name="connsiteY82" fmla="*/ 277559 h 283913"/>
                  <a:gd name="connsiteX83" fmla="*/ 235185 w 241566"/>
                  <a:gd name="connsiteY83" fmla="*/ 278225 h 283913"/>
                  <a:gd name="connsiteX84" fmla="*/ 227565 w 241566"/>
                  <a:gd name="connsiteY84" fmla="*/ 278225 h 283913"/>
                  <a:gd name="connsiteX85" fmla="*/ 220516 w 241566"/>
                  <a:gd name="connsiteY85" fmla="*/ 275654 h 283913"/>
                  <a:gd name="connsiteX86" fmla="*/ 215373 w 241566"/>
                  <a:gd name="connsiteY86" fmla="*/ 263462 h 283913"/>
                  <a:gd name="connsiteX87" fmla="*/ 209658 w 241566"/>
                  <a:gd name="connsiteY87" fmla="*/ 250031 h 283913"/>
                  <a:gd name="connsiteX88" fmla="*/ 198132 w 241566"/>
                  <a:gd name="connsiteY88" fmla="*/ 244983 h 283913"/>
                  <a:gd name="connsiteX89" fmla="*/ 184702 w 241566"/>
                  <a:gd name="connsiteY89" fmla="*/ 244316 h 283913"/>
                  <a:gd name="connsiteX90" fmla="*/ 116408 w 241566"/>
                  <a:gd name="connsiteY90" fmla="*/ 244316 h 283913"/>
                  <a:gd name="connsiteX91" fmla="*/ 99739 w 241566"/>
                  <a:gd name="connsiteY91" fmla="*/ 244983 h 283913"/>
                  <a:gd name="connsiteX92" fmla="*/ 77355 w 241566"/>
                  <a:gd name="connsiteY92" fmla="*/ 246221 h 283913"/>
                  <a:gd name="connsiteX93" fmla="*/ 56305 w 241566"/>
                  <a:gd name="connsiteY93" fmla="*/ 246221 h 283913"/>
                  <a:gd name="connsiteX94" fmla="*/ 43542 w 241566"/>
                  <a:gd name="connsiteY94" fmla="*/ 249460 h 283913"/>
                  <a:gd name="connsiteX95" fmla="*/ 37731 w 241566"/>
                  <a:gd name="connsiteY95" fmla="*/ 256508 h 283913"/>
                  <a:gd name="connsiteX96" fmla="*/ 35160 w 241566"/>
                  <a:gd name="connsiteY96" fmla="*/ 269938 h 283913"/>
                  <a:gd name="connsiteX97" fmla="*/ 33255 w 241566"/>
                  <a:gd name="connsiteY97" fmla="*/ 281369 h 283913"/>
                  <a:gd name="connsiteX98" fmla="*/ 28778 w 241566"/>
                  <a:gd name="connsiteY98" fmla="*/ 283369 h 28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241566" h="283913">
                    <a:moveTo>
                      <a:pt x="19253" y="283845"/>
                    </a:moveTo>
                    <a:cubicBezTo>
                      <a:pt x="16833" y="284093"/>
                      <a:pt x="14392" y="283664"/>
                      <a:pt x="12204" y="282607"/>
                    </a:cubicBezTo>
                    <a:cubicBezTo>
                      <a:pt x="10678" y="280816"/>
                      <a:pt x="9775" y="278578"/>
                      <a:pt x="9633" y="276225"/>
                    </a:cubicBezTo>
                    <a:lnTo>
                      <a:pt x="7061" y="255079"/>
                    </a:lnTo>
                    <a:lnTo>
                      <a:pt x="3918" y="232124"/>
                    </a:lnTo>
                    <a:lnTo>
                      <a:pt x="1346" y="212312"/>
                    </a:lnTo>
                    <a:cubicBezTo>
                      <a:pt x="572" y="208064"/>
                      <a:pt x="127" y="203768"/>
                      <a:pt x="12" y="199454"/>
                    </a:cubicBezTo>
                    <a:cubicBezTo>
                      <a:pt x="12" y="196882"/>
                      <a:pt x="1346" y="195644"/>
                      <a:pt x="4489" y="195644"/>
                    </a:cubicBezTo>
                    <a:cubicBezTo>
                      <a:pt x="7322" y="195558"/>
                      <a:pt x="10136" y="195148"/>
                      <a:pt x="12871" y="194405"/>
                    </a:cubicBezTo>
                    <a:cubicBezTo>
                      <a:pt x="15592" y="193824"/>
                      <a:pt x="18378" y="193596"/>
                      <a:pt x="21158" y="193738"/>
                    </a:cubicBezTo>
                    <a:cubicBezTo>
                      <a:pt x="24301" y="193738"/>
                      <a:pt x="27540" y="193072"/>
                      <a:pt x="30111" y="193072"/>
                    </a:cubicBezTo>
                    <a:cubicBezTo>
                      <a:pt x="32670" y="193177"/>
                      <a:pt x="35231" y="192957"/>
                      <a:pt x="37731" y="192405"/>
                    </a:cubicBezTo>
                    <a:cubicBezTo>
                      <a:pt x="39012" y="192072"/>
                      <a:pt x="40355" y="192072"/>
                      <a:pt x="41637" y="192405"/>
                    </a:cubicBezTo>
                    <a:cubicBezTo>
                      <a:pt x="42875" y="192405"/>
                      <a:pt x="44113" y="191834"/>
                      <a:pt x="45447" y="191834"/>
                    </a:cubicBezTo>
                    <a:cubicBezTo>
                      <a:pt x="47017" y="191586"/>
                      <a:pt x="48136" y="190176"/>
                      <a:pt x="48018" y="188595"/>
                    </a:cubicBezTo>
                    <a:cubicBezTo>
                      <a:pt x="47996" y="187414"/>
                      <a:pt x="47518" y="186290"/>
                      <a:pt x="46685" y="185452"/>
                    </a:cubicBezTo>
                    <a:cubicBezTo>
                      <a:pt x="44664" y="182594"/>
                      <a:pt x="42296" y="180004"/>
                      <a:pt x="39636" y="177737"/>
                    </a:cubicBezTo>
                    <a:cubicBezTo>
                      <a:pt x="33255" y="172021"/>
                      <a:pt x="28206" y="166211"/>
                      <a:pt x="23063" y="161734"/>
                    </a:cubicBezTo>
                    <a:cubicBezTo>
                      <a:pt x="18277" y="157334"/>
                      <a:pt x="13996" y="152410"/>
                      <a:pt x="10299" y="147066"/>
                    </a:cubicBezTo>
                    <a:cubicBezTo>
                      <a:pt x="6953" y="141694"/>
                      <a:pt x="4358" y="135893"/>
                      <a:pt x="2584" y="129826"/>
                    </a:cubicBezTo>
                    <a:cubicBezTo>
                      <a:pt x="793" y="121853"/>
                      <a:pt x="-70" y="113709"/>
                      <a:pt x="12" y="105537"/>
                    </a:cubicBezTo>
                    <a:cubicBezTo>
                      <a:pt x="-115" y="97365"/>
                      <a:pt x="748" y="89211"/>
                      <a:pt x="2584" y="81248"/>
                    </a:cubicBezTo>
                    <a:cubicBezTo>
                      <a:pt x="4294" y="73619"/>
                      <a:pt x="7085" y="66275"/>
                      <a:pt x="10871" y="59436"/>
                    </a:cubicBezTo>
                    <a:cubicBezTo>
                      <a:pt x="14536" y="53111"/>
                      <a:pt x="19312" y="47492"/>
                      <a:pt x="24968" y="42863"/>
                    </a:cubicBezTo>
                    <a:cubicBezTo>
                      <a:pt x="30826" y="38138"/>
                      <a:pt x="37951" y="35252"/>
                      <a:pt x="45447" y="34576"/>
                    </a:cubicBezTo>
                    <a:cubicBezTo>
                      <a:pt x="48590" y="34576"/>
                      <a:pt x="51162" y="33909"/>
                      <a:pt x="53733" y="33909"/>
                    </a:cubicBezTo>
                    <a:cubicBezTo>
                      <a:pt x="56305" y="33909"/>
                      <a:pt x="60115" y="33242"/>
                      <a:pt x="64592" y="33242"/>
                    </a:cubicBezTo>
                    <a:lnTo>
                      <a:pt x="176511" y="33242"/>
                    </a:lnTo>
                    <a:cubicBezTo>
                      <a:pt x="184181" y="33318"/>
                      <a:pt x="191848" y="32899"/>
                      <a:pt x="199466" y="32004"/>
                    </a:cubicBezTo>
                    <a:cubicBezTo>
                      <a:pt x="202769" y="31718"/>
                      <a:pt x="205994" y="30851"/>
                      <a:pt x="208991" y="29432"/>
                    </a:cubicBezTo>
                    <a:cubicBezTo>
                      <a:pt x="210413" y="27956"/>
                      <a:pt x="211516" y="26203"/>
                      <a:pt x="212229" y="24289"/>
                    </a:cubicBezTo>
                    <a:cubicBezTo>
                      <a:pt x="212507" y="22670"/>
                      <a:pt x="213160" y="21136"/>
                      <a:pt x="214134" y="19812"/>
                    </a:cubicBezTo>
                    <a:cubicBezTo>
                      <a:pt x="215373" y="17907"/>
                      <a:pt x="215373" y="15335"/>
                      <a:pt x="216706" y="13430"/>
                    </a:cubicBezTo>
                    <a:lnTo>
                      <a:pt x="218611" y="7049"/>
                    </a:lnTo>
                    <a:cubicBezTo>
                      <a:pt x="219183" y="5810"/>
                      <a:pt x="219183" y="5144"/>
                      <a:pt x="219849" y="3810"/>
                    </a:cubicBezTo>
                    <a:cubicBezTo>
                      <a:pt x="220601" y="2467"/>
                      <a:pt x="221726" y="1381"/>
                      <a:pt x="223088" y="667"/>
                    </a:cubicBezTo>
                    <a:cubicBezTo>
                      <a:pt x="224326" y="667"/>
                      <a:pt x="226231" y="0"/>
                      <a:pt x="227565" y="0"/>
                    </a:cubicBezTo>
                    <a:lnTo>
                      <a:pt x="235185" y="0"/>
                    </a:lnTo>
                    <a:cubicBezTo>
                      <a:pt x="239661" y="0"/>
                      <a:pt x="241566" y="1905"/>
                      <a:pt x="241566" y="5144"/>
                    </a:cubicBezTo>
                    <a:lnTo>
                      <a:pt x="241566" y="12192"/>
                    </a:lnTo>
                    <a:lnTo>
                      <a:pt x="240995" y="21717"/>
                    </a:lnTo>
                    <a:lnTo>
                      <a:pt x="240328" y="37052"/>
                    </a:lnTo>
                    <a:lnTo>
                      <a:pt x="240328" y="86296"/>
                    </a:lnTo>
                    <a:cubicBezTo>
                      <a:pt x="240328" y="92678"/>
                      <a:pt x="240995" y="97822"/>
                      <a:pt x="240995" y="101632"/>
                    </a:cubicBezTo>
                    <a:lnTo>
                      <a:pt x="241566" y="110585"/>
                    </a:lnTo>
                    <a:lnTo>
                      <a:pt x="241566" y="117634"/>
                    </a:lnTo>
                    <a:cubicBezTo>
                      <a:pt x="241566" y="120206"/>
                      <a:pt x="240995" y="121444"/>
                      <a:pt x="239661" y="122111"/>
                    </a:cubicBezTo>
                    <a:cubicBezTo>
                      <a:pt x="238469" y="122653"/>
                      <a:pt x="237157" y="122882"/>
                      <a:pt x="235851" y="122777"/>
                    </a:cubicBezTo>
                    <a:lnTo>
                      <a:pt x="228136" y="122777"/>
                    </a:lnTo>
                    <a:cubicBezTo>
                      <a:pt x="224326" y="122777"/>
                      <a:pt x="222421" y="122111"/>
                      <a:pt x="221183" y="120206"/>
                    </a:cubicBezTo>
                    <a:cubicBezTo>
                      <a:pt x="219130" y="116291"/>
                      <a:pt x="217410" y="112214"/>
                      <a:pt x="216039" y="108013"/>
                    </a:cubicBezTo>
                    <a:cubicBezTo>
                      <a:pt x="214864" y="103270"/>
                      <a:pt x="212900" y="98765"/>
                      <a:pt x="210229" y="94679"/>
                    </a:cubicBezTo>
                    <a:cubicBezTo>
                      <a:pt x="207061" y="91897"/>
                      <a:pt x="203016" y="90307"/>
                      <a:pt x="198799" y="90202"/>
                    </a:cubicBezTo>
                    <a:cubicBezTo>
                      <a:pt x="194894" y="90202"/>
                      <a:pt x="190417" y="89535"/>
                      <a:pt x="184702" y="89535"/>
                    </a:cubicBezTo>
                    <a:lnTo>
                      <a:pt x="117075" y="89535"/>
                    </a:lnTo>
                    <a:cubicBezTo>
                      <a:pt x="106788" y="89535"/>
                      <a:pt x="96596" y="89535"/>
                      <a:pt x="87642" y="90202"/>
                    </a:cubicBezTo>
                    <a:cubicBezTo>
                      <a:pt x="79761" y="90383"/>
                      <a:pt x="71967" y="91897"/>
                      <a:pt x="64592" y="94679"/>
                    </a:cubicBezTo>
                    <a:cubicBezTo>
                      <a:pt x="58328" y="96984"/>
                      <a:pt x="52959" y="101222"/>
                      <a:pt x="49257" y="106775"/>
                    </a:cubicBezTo>
                    <a:cubicBezTo>
                      <a:pt x="45438" y="114062"/>
                      <a:pt x="43475" y="122177"/>
                      <a:pt x="43542" y="130397"/>
                    </a:cubicBezTo>
                    <a:cubicBezTo>
                      <a:pt x="42780" y="141199"/>
                      <a:pt x="45447" y="151962"/>
                      <a:pt x="51162" y="161163"/>
                    </a:cubicBezTo>
                    <a:cubicBezTo>
                      <a:pt x="55414" y="167821"/>
                      <a:pt x="60576" y="173841"/>
                      <a:pt x="66497" y="179070"/>
                    </a:cubicBezTo>
                    <a:cubicBezTo>
                      <a:pt x="73387" y="184347"/>
                      <a:pt x="81588" y="187642"/>
                      <a:pt x="90214" y="188595"/>
                    </a:cubicBezTo>
                    <a:cubicBezTo>
                      <a:pt x="100173" y="189719"/>
                      <a:pt x="110198" y="190167"/>
                      <a:pt x="120218" y="189929"/>
                    </a:cubicBezTo>
                    <a:lnTo>
                      <a:pt x="176511" y="189929"/>
                    </a:lnTo>
                    <a:cubicBezTo>
                      <a:pt x="184131" y="189929"/>
                      <a:pt x="191846" y="189262"/>
                      <a:pt x="199466" y="188595"/>
                    </a:cubicBezTo>
                    <a:cubicBezTo>
                      <a:pt x="202776" y="188357"/>
                      <a:pt x="206010" y="187481"/>
                      <a:pt x="208991" y="186023"/>
                    </a:cubicBezTo>
                    <a:cubicBezTo>
                      <a:pt x="210413" y="184585"/>
                      <a:pt x="211517" y="182871"/>
                      <a:pt x="212229" y="180975"/>
                    </a:cubicBezTo>
                    <a:lnTo>
                      <a:pt x="214134" y="176498"/>
                    </a:lnTo>
                    <a:cubicBezTo>
                      <a:pt x="214757" y="174069"/>
                      <a:pt x="215619" y="171707"/>
                      <a:pt x="216706" y="169450"/>
                    </a:cubicBezTo>
                    <a:lnTo>
                      <a:pt x="218611" y="163068"/>
                    </a:lnTo>
                    <a:cubicBezTo>
                      <a:pt x="219183" y="161734"/>
                      <a:pt x="219183" y="161163"/>
                      <a:pt x="219849" y="159829"/>
                    </a:cubicBezTo>
                    <a:cubicBezTo>
                      <a:pt x="220571" y="158468"/>
                      <a:pt x="221705" y="157372"/>
                      <a:pt x="223088" y="156686"/>
                    </a:cubicBezTo>
                    <a:cubicBezTo>
                      <a:pt x="224512" y="156134"/>
                      <a:pt x="226042" y="155905"/>
                      <a:pt x="227565" y="156020"/>
                    </a:cubicBezTo>
                    <a:lnTo>
                      <a:pt x="235185" y="156020"/>
                    </a:lnTo>
                    <a:cubicBezTo>
                      <a:pt x="239661" y="156020"/>
                      <a:pt x="241566" y="157925"/>
                      <a:pt x="241566" y="161163"/>
                    </a:cubicBezTo>
                    <a:lnTo>
                      <a:pt x="241566" y="169545"/>
                    </a:lnTo>
                    <a:lnTo>
                      <a:pt x="240995" y="180404"/>
                    </a:lnTo>
                    <a:lnTo>
                      <a:pt x="239661" y="195072"/>
                    </a:lnTo>
                    <a:lnTo>
                      <a:pt x="239661" y="241173"/>
                    </a:lnTo>
                    <a:lnTo>
                      <a:pt x="240328" y="256508"/>
                    </a:lnTo>
                    <a:lnTo>
                      <a:pt x="240995" y="266033"/>
                    </a:lnTo>
                    <a:lnTo>
                      <a:pt x="240995" y="273082"/>
                    </a:lnTo>
                    <a:cubicBezTo>
                      <a:pt x="240995" y="275654"/>
                      <a:pt x="240328" y="276892"/>
                      <a:pt x="238995" y="277559"/>
                    </a:cubicBezTo>
                    <a:cubicBezTo>
                      <a:pt x="237804" y="278111"/>
                      <a:pt x="236491" y="278340"/>
                      <a:pt x="235185" y="278225"/>
                    </a:cubicBezTo>
                    <a:lnTo>
                      <a:pt x="227565" y="278225"/>
                    </a:lnTo>
                    <a:cubicBezTo>
                      <a:pt x="223659" y="278225"/>
                      <a:pt x="221754" y="277559"/>
                      <a:pt x="220516" y="275654"/>
                    </a:cubicBezTo>
                    <a:cubicBezTo>
                      <a:pt x="218543" y="271701"/>
                      <a:pt x="216826" y="267634"/>
                      <a:pt x="215373" y="263462"/>
                    </a:cubicBezTo>
                    <a:cubicBezTo>
                      <a:pt x="214253" y="258689"/>
                      <a:pt x="212320" y="254146"/>
                      <a:pt x="209658" y="250031"/>
                    </a:cubicBezTo>
                    <a:cubicBezTo>
                      <a:pt x="206474" y="247126"/>
                      <a:pt x="202424" y="245355"/>
                      <a:pt x="198132" y="244983"/>
                    </a:cubicBezTo>
                    <a:cubicBezTo>
                      <a:pt x="194894" y="244983"/>
                      <a:pt x="190417" y="244316"/>
                      <a:pt x="184702" y="244316"/>
                    </a:cubicBezTo>
                    <a:lnTo>
                      <a:pt x="116408" y="244316"/>
                    </a:lnTo>
                    <a:cubicBezTo>
                      <a:pt x="112598" y="244316"/>
                      <a:pt x="106883" y="244316"/>
                      <a:pt x="99739" y="244983"/>
                    </a:cubicBezTo>
                    <a:cubicBezTo>
                      <a:pt x="92595" y="245650"/>
                      <a:pt x="85071" y="245650"/>
                      <a:pt x="77355" y="246221"/>
                    </a:cubicBezTo>
                    <a:cubicBezTo>
                      <a:pt x="69640" y="246793"/>
                      <a:pt x="62687" y="244983"/>
                      <a:pt x="56305" y="246221"/>
                    </a:cubicBezTo>
                    <a:cubicBezTo>
                      <a:pt x="51908" y="246631"/>
                      <a:pt x="47602" y="247726"/>
                      <a:pt x="43542" y="249460"/>
                    </a:cubicBezTo>
                    <a:cubicBezTo>
                      <a:pt x="40950" y="251184"/>
                      <a:pt x="38928" y="253632"/>
                      <a:pt x="37731" y="256508"/>
                    </a:cubicBezTo>
                    <a:cubicBezTo>
                      <a:pt x="36280" y="260852"/>
                      <a:pt x="35415" y="265367"/>
                      <a:pt x="35160" y="269938"/>
                    </a:cubicBezTo>
                    <a:cubicBezTo>
                      <a:pt x="35234" y="273834"/>
                      <a:pt x="34588" y="277711"/>
                      <a:pt x="33255" y="281369"/>
                    </a:cubicBezTo>
                    <a:cubicBezTo>
                      <a:pt x="32016" y="282702"/>
                      <a:pt x="30683" y="283940"/>
                      <a:pt x="28778" y="2833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49548F51-C0B5-4892-8063-5048889348BF}"/>
                  </a:ext>
                </a:extLst>
              </p:cNvPr>
              <p:cNvSpPr/>
              <p:nvPr/>
            </p:nvSpPr>
            <p:spPr>
              <a:xfrm>
                <a:off x="731340" y="2508631"/>
                <a:ext cx="244710" cy="170618"/>
              </a:xfrm>
              <a:custGeom>
                <a:avLst/>
                <a:gdLst>
                  <a:gd name="connsiteX0" fmla="*/ 47244 w 244710"/>
                  <a:gd name="connsiteY0" fmla="*/ 13430 h 170618"/>
                  <a:gd name="connsiteX1" fmla="*/ 54293 w 244710"/>
                  <a:gd name="connsiteY1" fmla="*/ 15335 h 170618"/>
                  <a:gd name="connsiteX2" fmla="*/ 55531 w 244710"/>
                  <a:gd name="connsiteY2" fmla="*/ 20479 h 170618"/>
                  <a:gd name="connsiteX3" fmla="*/ 55531 w 244710"/>
                  <a:gd name="connsiteY3" fmla="*/ 28099 h 170618"/>
                  <a:gd name="connsiteX4" fmla="*/ 53626 w 244710"/>
                  <a:gd name="connsiteY4" fmla="*/ 33242 h 170618"/>
                  <a:gd name="connsiteX5" fmla="*/ 42767 w 244710"/>
                  <a:gd name="connsiteY5" fmla="*/ 37719 h 170618"/>
                  <a:gd name="connsiteX6" fmla="*/ 31242 w 244710"/>
                  <a:gd name="connsiteY6" fmla="*/ 46673 h 170618"/>
                  <a:gd name="connsiteX7" fmla="*/ 25527 w 244710"/>
                  <a:gd name="connsiteY7" fmla="*/ 59436 h 170618"/>
                  <a:gd name="connsiteX8" fmla="*/ 23527 w 244710"/>
                  <a:gd name="connsiteY8" fmla="*/ 71628 h 170618"/>
                  <a:gd name="connsiteX9" fmla="*/ 23527 w 244710"/>
                  <a:gd name="connsiteY9" fmla="*/ 78581 h 170618"/>
                  <a:gd name="connsiteX10" fmla="*/ 28004 w 244710"/>
                  <a:gd name="connsiteY10" fmla="*/ 100965 h 170618"/>
                  <a:gd name="connsiteX11" fmla="*/ 38291 w 244710"/>
                  <a:gd name="connsiteY11" fmla="*/ 112490 h 170618"/>
                  <a:gd name="connsiteX12" fmla="*/ 49149 w 244710"/>
                  <a:gd name="connsiteY12" fmla="*/ 116967 h 170618"/>
                  <a:gd name="connsiteX13" fmla="*/ 54864 w 244710"/>
                  <a:gd name="connsiteY13" fmla="*/ 117634 h 170618"/>
                  <a:gd name="connsiteX14" fmla="*/ 69628 w 244710"/>
                  <a:gd name="connsiteY14" fmla="*/ 113824 h 170618"/>
                  <a:gd name="connsiteX15" fmla="*/ 81344 w 244710"/>
                  <a:gd name="connsiteY15" fmla="*/ 100965 h 170618"/>
                  <a:gd name="connsiteX16" fmla="*/ 93536 w 244710"/>
                  <a:gd name="connsiteY16" fmla="*/ 79915 h 170618"/>
                  <a:gd name="connsiteX17" fmla="*/ 107537 w 244710"/>
                  <a:gd name="connsiteY17" fmla="*/ 49244 h 170618"/>
                  <a:gd name="connsiteX18" fmla="*/ 133160 w 244710"/>
                  <a:gd name="connsiteY18" fmla="*/ 14669 h 170618"/>
                  <a:gd name="connsiteX19" fmla="*/ 171260 w 244710"/>
                  <a:gd name="connsiteY19" fmla="*/ 0 h 170618"/>
                  <a:gd name="connsiteX20" fmla="*/ 196787 w 244710"/>
                  <a:gd name="connsiteY20" fmla="*/ 5144 h 170618"/>
                  <a:gd name="connsiteX21" fmla="*/ 220409 w 244710"/>
                  <a:gd name="connsiteY21" fmla="*/ 22384 h 170618"/>
                  <a:gd name="connsiteX22" fmla="*/ 237744 w 244710"/>
                  <a:gd name="connsiteY22" fmla="*/ 53054 h 170618"/>
                  <a:gd name="connsiteX23" fmla="*/ 244697 w 244710"/>
                  <a:gd name="connsiteY23" fmla="*/ 99727 h 170618"/>
                  <a:gd name="connsiteX24" fmla="*/ 240221 w 244710"/>
                  <a:gd name="connsiteY24" fmla="*/ 137827 h 170618"/>
                  <a:gd name="connsiteX25" fmla="*/ 231934 w 244710"/>
                  <a:gd name="connsiteY25" fmla="*/ 162116 h 170618"/>
                  <a:gd name="connsiteX26" fmla="*/ 226219 w 244710"/>
                  <a:gd name="connsiteY26" fmla="*/ 169736 h 170618"/>
                  <a:gd name="connsiteX27" fmla="*/ 217932 w 244710"/>
                  <a:gd name="connsiteY27" fmla="*/ 170402 h 170618"/>
                  <a:gd name="connsiteX28" fmla="*/ 186119 w 244710"/>
                  <a:gd name="connsiteY28" fmla="*/ 167450 h 170618"/>
                  <a:gd name="connsiteX29" fmla="*/ 181070 w 244710"/>
                  <a:gd name="connsiteY29" fmla="*/ 166211 h 170618"/>
                  <a:gd name="connsiteX30" fmla="*/ 178499 w 244710"/>
                  <a:gd name="connsiteY30" fmla="*/ 159830 h 170618"/>
                  <a:gd name="connsiteX31" fmla="*/ 178499 w 244710"/>
                  <a:gd name="connsiteY31" fmla="*/ 151543 h 170618"/>
                  <a:gd name="connsiteX32" fmla="*/ 180404 w 244710"/>
                  <a:gd name="connsiteY32" fmla="*/ 146399 h 170618"/>
                  <a:gd name="connsiteX33" fmla="*/ 191262 w 244710"/>
                  <a:gd name="connsiteY33" fmla="*/ 143161 h 170618"/>
                  <a:gd name="connsiteX34" fmla="*/ 203359 w 244710"/>
                  <a:gd name="connsiteY34" fmla="*/ 136112 h 170618"/>
                  <a:gd name="connsiteX35" fmla="*/ 212312 w 244710"/>
                  <a:gd name="connsiteY35" fmla="*/ 124682 h 170618"/>
                  <a:gd name="connsiteX36" fmla="*/ 218123 w 244710"/>
                  <a:gd name="connsiteY36" fmla="*/ 110585 h 170618"/>
                  <a:gd name="connsiteX37" fmla="*/ 220028 w 244710"/>
                  <a:gd name="connsiteY37" fmla="*/ 95917 h 170618"/>
                  <a:gd name="connsiteX38" fmla="*/ 211741 w 244710"/>
                  <a:gd name="connsiteY38" fmla="*/ 66485 h 170618"/>
                  <a:gd name="connsiteX39" fmla="*/ 188500 w 244710"/>
                  <a:gd name="connsiteY39" fmla="*/ 54388 h 170618"/>
                  <a:gd name="connsiteX40" fmla="*/ 176975 w 244710"/>
                  <a:gd name="connsiteY40" fmla="*/ 56960 h 170618"/>
                  <a:gd name="connsiteX41" fmla="*/ 168021 w 244710"/>
                  <a:gd name="connsiteY41" fmla="*/ 64675 h 170618"/>
                  <a:gd name="connsiteX42" fmla="*/ 160401 w 244710"/>
                  <a:gd name="connsiteY42" fmla="*/ 75533 h 170618"/>
                  <a:gd name="connsiteX43" fmla="*/ 154019 w 244710"/>
                  <a:gd name="connsiteY43" fmla="*/ 88964 h 170618"/>
                  <a:gd name="connsiteX44" fmla="*/ 138494 w 244710"/>
                  <a:gd name="connsiteY44" fmla="*/ 121063 h 170618"/>
                  <a:gd name="connsiteX45" fmla="*/ 121825 w 244710"/>
                  <a:gd name="connsiteY45" fmla="*/ 145352 h 170618"/>
                  <a:gd name="connsiteX46" fmla="*/ 74200 w 244710"/>
                  <a:gd name="connsiteY46" fmla="*/ 165830 h 170618"/>
                  <a:gd name="connsiteX47" fmla="*/ 56959 w 244710"/>
                  <a:gd name="connsiteY47" fmla="*/ 163925 h 170618"/>
                  <a:gd name="connsiteX48" fmla="*/ 39053 w 244710"/>
                  <a:gd name="connsiteY48" fmla="*/ 156877 h 170618"/>
                  <a:gd name="connsiteX49" fmla="*/ 22384 w 244710"/>
                  <a:gd name="connsiteY49" fmla="*/ 143447 h 170618"/>
                  <a:gd name="connsiteX50" fmla="*/ 8954 w 244710"/>
                  <a:gd name="connsiteY50" fmla="*/ 122396 h 170618"/>
                  <a:gd name="connsiteX51" fmla="*/ 3905 w 244710"/>
                  <a:gd name="connsiteY51" fmla="*/ 107633 h 170618"/>
                  <a:gd name="connsiteX52" fmla="*/ 1333 w 244710"/>
                  <a:gd name="connsiteY52" fmla="*/ 92964 h 170618"/>
                  <a:gd name="connsiteX53" fmla="*/ 0 w 244710"/>
                  <a:gd name="connsiteY53" fmla="*/ 80201 h 170618"/>
                  <a:gd name="connsiteX54" fmla="*/ 0 w 244710"/>
                  <a:gd name="connsiteY54" fmla="*/ 71247 h 170618"/>
                  <a:gd name="connsiteX55" fmla="*/ 3239 w 244710"/>
                  <a:gd name="connsiteY55" fmla="*/ 39243 h 170618"/>
                  <a:gd name="connsiteX56" fmla="*/ 9620 w 244710"/>
                  <a:gd name="connsiteY56" fmla="*/ 18764 h 170618"/>
                  <a:gd name="connsiteX57" fmla="*/ 20479 w 244710"/>
                  <a:gd name="connsiteY57" fmla="*/ 13049 h 170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244710" h="170618">
                    <a:moveTo>
                      <a:pt x="47244" y="13430"/>
                    </a:moveTo>
                    <a:cubicBezTo>
                      <a:pt x="49724" y="13402"/>
                      <a:pt x="52164" y="14059"/>
                      <a:pt x="54293" y="15335"/>
                    </a:cubicBezTo>
                    <a:cubicBezTo>
                      <a:pt x="55642" y="16678"/>
                      <a:pt x="56121" y="18669"/>
                      <a:pt x="55531" y="20479"/>
                    </a:cubicBezTo>
                    <a:lnTo>
                      <a:pt x="55531" y="28099"/>
                    </a:lnTo>
                    <a:cubicBezTo>
                      <a:pt x="55531" y="30671"/>
                      <a:pt x="54864" y="32576"/>
                      <a:pt x="53626" y="33242"/>
                    </a:cubicBezTo>
                    <a:cubicBezTo>
                      <a:pt x="50157" y="35081"/>
                      <a:pt x="46521" y="36576"/>
                      <a:pt x="42767" y="37719"/>
                    </a:cubicBezTo>
                    <a:cubicBezTo>
                      <a:pt x="38284" y="39767"/>
                      <a:pt x="34338" y="42834"/>
                      <a:pt x="31242" y="46673"/>
                    </a:cubicBezTo>
                    <a:cubicBezTo>
                      <a:pt x="28669" y="50597"/>
                      <a:pt x="26740" y="54902"/>
                      <a:pt x="25527" y="59436"/>
                    </a:cubicBezTo>
                    <a:cubicBezTo>
                      <a:pt x="24163" y="63351"/>
                      <a:pt x="23486" y="67475"/>
                      <a:pt x="23527" y="71628"/>
                    </a:cubicBezTo>
                    <a:lnTo>
                      <a:pt x="23527" y="78581"/>
                    </a:lnTo>
                    <a:cubicBezTo>
                      <a:pt x="23148" y="86297"/>
                      <a:pt x="24685" y="93993"/>
                      <a:pt x="28004" y="100965"/>
                    </a:cubicBezTo>
                    <a:cubicBezTo>
                      <a:pt x="30528" y="105528"/>
                      <a:pt x="34042" y="109471"/>
                      <a:pt x="38291" y="112490"/>
                    </a:cubicBezTo>
                    <a:cubicBezTo>
                      <a:pt x="41615" y="114614"/>
                      <a:pt x="45292" y="116129"/>
                      <a:pt x="49149" y="116967"/>
                    </a:cubicBezTo>
                    <a:cubicBezTo>
                      <a:pt x="51024" y="117396"/>
                      <a:pt x="52941" y="117615"/>
                      <a:pt x="54864" y="117634"/>
                    </a:cubicBezTo>
                    <a:cubicBezTo>
                      <a:pt x="60028" y="117624"/>
                      <a:pt x="65105" y="116319"/>
                      <a:pt x="69628" y="113824"/>
                    </a:cubicBezTo>
                    <a:cubicBezTo>
                      <a:pt x="74450" y="110471"/>
                      <a:pt x="78455" y="106080"/>
                      <a:pt x="81344" y="100965"/>
                    </a:cubicBezTo>
                    <a:cubicBezTo>
                      <a:pt x="85820" y="93917"/>
                      <a:pt x="89630" y="86963"/>
                      <a:pt x="93536" y="79915"/>
                    </a:cubicBezTo>
                    <a:cubicBezTo>
                      <a:pt x="98012" y="70961"/>
                      <a:pt x="102489" y="60865"/>
                      <a:pt x="107537" y="49244"/>
                    </a:cubicBezTo>
                    <a:cubicBezTo>
                      <a:pt x="113433" y="35976"/>
                      <a:pt x="122181" y="24175"/>
                      <a:pt x="133160" y="14669"/>
                    </a:cubicBezTo>
                    <a:cubicBezTo>
                      <a:pt x="143591" y="5210"/>
                      <a:pt x="157177" y="-19"/>
                      <a:pt x="171260" y="0"/>
                    </a:cubicBezTo>
                    <a:cubicBezTo>
                      <a:pt x="180018" y="76"/>
                      <a:pt x="188682" y="1819"/>
                      <a:pt x="196787" y="5144"/>
                    </a:cubicBezTo>
                    <a:cubicBezTo>
                      <a:pt x="205924" y="8925"/>
                      <a:pt x="214024" y="14831"/>
                      <a:pt x="220409" y="22384"/>
                    </a:cubicBezTo>
                    <a:cubicBezTo>
                      <a:pt x="227992" y="31480"/>
                      <a:pt x="233865" y="41872"/>
                      <a:pt x="237744" y="53054"/>
                    </a:cubicBezTo>
                    <a:cubicBezTo>
                      <a:pt x="242564" y="68132"/>
                      <a:pt x="244912" y="83896"/>
                      <a:pt x="244697" y="99727"/>
                    </a:cubicBezTo>
                    <a:cubicBezTo>
                      <a:pt x="244779" y="112567"/>
                      <a:pt x="243275" y="125359"/>
                      <a:pt x="240221" y="137827"/>
                    </a:cubicBezTo>
                    <a:cubicBezTo>
                      <a:pt x="238307" y="146190"/>
                      <a:pt x="235529" y="154324"/>
                      <a:pt x="231934" y="162116"/>
                    </a:cubicBezTo>
                    <a:cubicBezTo>
                      <a:pt x="230792" y="165145"/>
                      <a:pt x="228809" y="167793"/>
                      <a:pt x="226219" y="169736"/>
                    </a:cubicBezTo>
                    <a:cubicBezTo>
                      <a:pt x="223549" y="170612"/>
                      <a:pt x="220708" y="170841"/>
                      <a:pt x="217932" y="170402"/>
                    </a:cubicBezTo>
                    <a:lnTo>
                      <a:pt x="186119" y="167450"/>
                    </a:lnTo>
                    <a:cubicBezTo>
                      <a:pt x="184374" y="167354"/>
                      <a:pt x="182661" y="166935"/>
                      <a:pt x="181070" y="166211"/>
                    </a:cubicBezTo>
                    <a:cubicBezTo>
                      <a:pt x="179070" y="165545"/>
                      <a:pt x="178499" y="162973"/>
                      <a:pt x="178499" y="159830"/>
                    </a:cubicBezTo>
                    <a:lnTo>
                      <a:pt x="178499" y="151543"/>
                    </a:lnTo>
                    <a:cubicBezTo>
                      <a:pt x="178499" y="148304"/>
                      <a:pt x="179070" y="147066"/>
                      <a:pt x="180404" y="146399"/>
                    </a:cubicBezTo>
                    <a:cubicBezTo>
                      <a:pt x="183893" y="144923"/>
                      <a:pt x="187535" y="143837"/>
                      <a:pt x="191262" y="143161"/>
                    </a:cubicBezTo>
                    <a:cubicBezTo>
                      <a:pt x="195765" y="141732"/>
                      <a:pt x="199896" y="139322"/>
                      <a:pt x="203359" y="136112"/>
                    </a:cubicBezTo>
                    <a:cubicBezTo>
                      <a:pt x="206930" y="132798"/>
                      <a:pt x="209952" y="128940"/>
                      <a:pt x="212312" y="124682"/>
                    </a:cubicBezTo>
                    <a:cubicBezTo>
                      <a:pt x="214772" y="120215"/>
                      <a:pt x="216721" y="115491"/>
                      <a:pt x="218123" y="110585"/>
                    </a:cubicBezTo>
                    <a:cubicBezTo>
                      <a:pt x="219358" y="105794"/>
                      <a:pt x="219998" y="100870"/>
                      <a:pt x="220028" y="95917"/>
                    </a:cubicBezTo>
                    <a:cubicBezTo>
                      <a:pt x="220575" y="85458"/>
                      <a:pt x="217663" y="75114"/>
                      <a:pt x="211741" y="66485"/>
                    </a:cubicBezTo>
                    <a:cubicBezTo>
                      <a:pt x="206474" y="58855"/>
                      <a:pt x="197771" y="54321"/>
                      <a:pt x="188500" y="54388"/>
                    </a:cubicBezTo>
                    <a:cubicBezTo>
                      <a:pt x="184511" y="54340"/>
                      <a:pt x="180564" y="55217"/>
                      <a:pt x="176975" y="56960"/>
                    </a:cubicBezTo>
                    <a:cubicBezTo>
                      <a:pt x="173562" y="58988"/>
                      <a:pt x="170531" y="61598"/>
                      <a:pt x="168021" y="64675"/>
                    </a:cubicBezTo>
                    <a:cubicBezTo>
                      <a:pt x="164925" y="67875"/>
                      <a:pt x="162354" y="71533"/>
                      <a:pt x="160401" y="75533"/>
                    </a:cubicBezTo>
                    <a:cubicBezTo>
                      <a:pt x="158016" y="79886"/>
                      <a:pt x="155885" y="84363"/>
                      <a:pt x="154019" y="88964"/>
                    </a:cubicBezTo>
                    <a:cubicBezTo>
                      <a:pt x="148019" y="100965"/>
                      <a:pt x="143161" y="111538"/>
                      <a:pt x="138494" y="121063"/>
                    </a:cubicBezTo>
                    <a:cubicBezTo>
                      <a:pt x="133915" y="129788"/>
                      <a:pt x="128320" y="137941"/>
                      <a:pt x="121825" y="145352"/>
                    </a:cubicBezTo>
                    <a:cubicBezTo>
                      <a:pt x="109764" y="158887"/>
                      <a:pt x="92324" y="166392"/>
                      <a:pt x="74200" y="165830"/>
                    </a:cubicBezTo>
                    <a:cubicBezTo>
                      <a:pt x="68402" y="165811"/>
                      <a:pt x="62622" y="165173"/>
                      <a:pt x="56959" y="163925"/>
                    </a:cubicBezTo>
                    <a:cubicBezTo>
                      <a:pt x="50627" y="162630"/>
                      <a:pt x="44568" y="160249"/>
                      <a:pt x="39053" y="156877"/>
                    </a:cubicBezTo>
                    <a:cubicBezTo>
                      <a:pt x="32949" y="153124"/>
                      <a:pt x="27348" y="148609"/>
                      <a:pt x="22384" y="143447"/>
                    </a:cubicBezTo>
                    <a:cubicBezTo>
                      <a:pt x="16780" y="137217"/>
                      <a:pt x="12242" y="130102"/>
                      <a:pt x="8954" y="122396"/>
                    </a:cubicBezTo>
                    <a:cubicBezTo>
                      <a:pt x="6622" y="117720"/>
                      <a:pt x="4924" y="112757"/>
                      <a:pt x="3905" y="107633"/>
                    </a:cubicBezTo>
                    <a:cubicBezTo>
                      <a:pt x="2781" y="102794"/>
                      <a:pt x="1923" y="97898"/>
                      <a:pt x="1333" y="92964"/>
                    </a:cubicBezTo>
                    <a:cubicBezTo>
                      <a:pt x="593" y="88744"/>
                      <a:pt x="149" y="84477"/>
                      <a:pt x="0" y="80201"/>
                    </a:cubicBezTo>
                    <a:lnTo>
                      <a:pt x="0" y="71247"/>
                    </a:lnTo>
                    <a:cubicBezTo>
                      <a:pt x="96" y="60503"/>
                      <a:pt x="1180" y="49787"/>
                      <a:pt x="3239" y="39243"/>
                    </a:cubicBezTo>
                    <a:cubicBezTo>
                      <a:pt x="4389" y="32147"/>
                      <a:pt x="6538" y="25251"/>
                      <a:pt x="9620" y="18764"/>
                    </a:cubicBezTo>
                    <a:cubicBezTo>
                      <a:pt x="11672" y="14764"/>
                      <a:pt x="16016" y="12478"/>
                      <a:pt x="20479" y="130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DB47994C-50F1-413B-8646-3321AB30C35C}"/>
                  </a:ext>
                </a:extLst>
              </p:cNvPr>
              <p:cNvSpPr/>
              <p:nvPr/>
            </p:nvSpPr>
            <p:spPr>
              <a:xfrm>
                <a:off x="727591" y="2276792"/>
                <a:ext cx="246636" cy="199222"/>
              </a:xfrm>
              <a:custGeom>
                <a:avLst/>
                <a:gdLst>
                  <a:gd name="connsiteX0" fmla="*/ 64423 w 246636"/>
                  <a:gd name="connsiteY0" fmla="*/ 13145 h 199222"/>
                  <a:gd name="connsiteX1" fmla="*/ 66995 w 246636"/>
                  <a:gd name="connsiteY1" fmla="*/ 15145 h 199222"/>
                  <a:gd name="connsiteX2" fmla="*/ 67567 w 246636"/>
                  <a:gd name="connsiteY2" fmla="*/ 19621 h 199222"/>
                  <a:gd name="connsiteX3" fmla="*/ 67567 w 246636"/>
                  <a:gd name="connsiteY3" fmla="*/ 29051 h 199222"/>
                  <a:gd name="connsiteX4" fmla="*/ 64423 w 246636"/>
                  <a:gd name="connsiteY4" fmla="*/ 36004 h 199222"/>
                  <a:gd name="connsiteX5" fmla="*/ 52898 w 246636"/>
                  <a:gd name="connsiteY5" fmla="*/ 40481 h 199222"/>
                  <a:gd name="connsiteX6" fmla="*/ 43945 w 246636"/>
                  <a:gd name="connsiteY6" fmla="*/ 50006 h 199222"/>
                  <a:gd name="connsiteX7" fmla="*/ 38801 w 246636"/>
                  <a:gd name="connsiteY7" fmla="*/ 74962 h 199222"/>
                  <a:gd name="connsiteX8" fmla="*/ 45183 w 246636"/>
                  <a:gd name="connsiteY8" fmla="*/ 103537 h 199222"/>
                  <a:gd name="connsiteX9" fmla="*/ 63090 w 246636"/>
                  <a:gd name="connsiteY9" fmla="*/ 125254 h 199222"/>
                  <a:gd name="connsiteX10" fmla="*/ 89379 w 246636"/>
                  <a:gd name="connsiteY10" fmla="*/ 138684 h 199222"/>
                  <a:gd name="connsiteX11" fmla="*/ 153292 w 246636"/>
                  <a:gd name="connsiteY11" fmla="*/ 138017 h 199222"/>
                  <a:gd name="connsiteX12" fmla="*/ 179485 w 246636"/>
                  <a:gd name="connsiteY12" fmla="*/ 122682 h 199222"/>
                  <a:gd name="connsiteX13" fmla="*/ 196726 w 246636"/>
                  <a:gd name="connsiteY13" fmla="*/ 99727 h 199222"/>
                  <a:gd name="connsiteX14" fmla="*/ 203107 w 246636"/>
                  <a:gd name="connsiteY14" fmla="*/ 69628 h 199222"/>
                  <a:gd name="connsiteX15" fmla="*/ 201202 w 246636"/>
                  <a:gd name="connsiteY15" fmla="*/ 49816 h 199222"/>
                  <a:gd name="connsiteX16" fmla="*/ 196059 w 246636"/>
                  <a:gd name="connsiteY16" fmla="*/ 33814 h 199222"/>
                  <a:gd name="connsiteX17" fmla="*/ 190344 w 246636"/>
                  <a:gd name="connsiteY17" fmla="*/ 21050 h 199222"/>
                  <a:gd name="connsiteX18" fmla="*/ 185200 w 246636"/>
                  <a:gd name="connsiteY18" fmla="*/ 12763 h 199222"/>
                  <a:gd name="connsiteX19" fmla="*/ 181390 w 246636"/>
                  <a:gd name="connsiteY19" fmla="*/ 6953 h 199222"/>
                  <a:gd name="connsiteX20" fmla="*/ 178819 w 246636"/>
                  <a:gd name="connsiteY20" fmla="*/ 1905 h 199222"/>
                  <a:gd name="connsiteX21" fmla="*/ 180724 w 246636"/>
                  <a:gd name="connsiteY21" fmla="*/ 0 h 199222"/>
                  <a:gd name="connsiteX22" fmla="*/ 184629 w 246636"/>
                  <a:gd name="connsiteY22" fmla="*/ 0 h 199222"/>
                  <a:gd name="connsiteX23" fmla="*/ 192249 w 246636"/>
                  <a:gd name="connsiteY23" fmla="*/ 571 h 199222"/>
                  <a:gd name="connsiteX24" fmla="*/ 206917 w 246636"/>
                  <a:gd name="connsiteY24" fmla="*/ 2477 h 199222"/>
                  <a:gd name="connsiteX25" fmla="*/ 221681 w 246636"/>
                  <a:gd name="connsiteY25" fmla="*/ 5048 h 199222"/>
                  <a:gd name="connsiteX26" fmla="*/ 229301 w 246636"/>
                  <a:gd name="connsiteY26" fmla="*/ 7620 h 199222"/>
                  <a:gd name="connsiteX27" fmla="*/ 234445 w 246636"/>
                  <a:gd name="connsiteY27" fmla="*/ 16574 h 199222"/>
                  <a:gd name="connsiteX28" fmla="*/ 240160 w 246636"/>
                  <a:gd name="connsiteY28" fmla="*/ 34481 h 199222"/>
                  <a:gd name="connsiteX29" fmla="*/ 244636 w 246636"/>
                  <a:gd name="connsiteY29" fmla="*/ 56864 h 199222"/>
                  <a:gd name="connsiteX30" fmla="*/ 246637 w 246636"/>
                  <a:gd name="connsiteY30" fmla="*/ 79820 h 199222"/>
                  <a:gd name="connsiteX31" fmla="*/ 239588 w 246636"/>
                  <a:gd name="connsiteY31" fmla="*/ 122015 h 199222"/>
                  <a:gd name="connsiteX32" fmla="*/ 218443 w 246636"/>
                  <a:gd name="connsiteY32" fmla="*/ 160115 h 199222"/>
                  <a:gd name="connsiteX33" fmla="*/ 182057 w 246636"/>
                  <a:gd name="connsiteY33" fmla="*/ 188214 h 199222"/>
                  <a:gd name="connsiteX34" fmla="*/ 130908 w 246636"/>
                  <a:gd name="connsiteY34" fmla="*/ 199168 h 199222"/>
                  <a:gd name="connsiteX35" fmla="*/ 90617 w 246636"/>
                  <a:gd name="connsiteY35" fmla="*/ 192691 h 199222"/>
                  <a:gd name="connsiteX36" fmla="*/ 47755 w 246636"/>
                  <a:gd name="connsiteY36" fmla="*/ 171641 h 199222"/>
                  <a:gd name="connsiteX37" fmla="*/ 130 w 246636"/>
                  <a:gd name="connsiteY37" fmla="*/ 71247 h 199222"/>
                  <a:gd name="connsiteX38" fmla="*/ 4606 w 246636"/>
                  <a:gd name="connsiteY38" fmla="*/ 32290 h 199222"/>
                  <a:gd name="connsiteX39" fmla="*/ 10321 w 246636"/>
                  <a:gd name="connsiteY39" fmla="*/ 14383 h 199222"/>
                  <a:gd name="connsiteX40" fmla="*/ 18608 w 246636"/>
                  <a:gd name="connsiteY40" fmla="*/ 7334 h 199222"/>
                  <a:gd name="connsiteX41" fmla="*/ 25657 w 246636"/>
                  <a:gd name="connsiteY41" fmla="*/ 7334 h 199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46636" h="199222">
                    <a:moveTo>
                      <a:pt x="64423" y="13145"/>
                    </a:moveTo>
                    <a:cubicBezTo>
                      <a:pt x="65662" y="13811"/>
                      <a:pt x="66995" y="14478"/>
                      <a:pt x="66995" y="15145"/>
                    </a:cubicBezTo>
                    <a:cubicBezTo>
                      <a:pt x="67471" y="16583"/>
                      <a:pt x="67666" y="18107"/>
                      <a:pt x="67567" y="19621"/>
                    </a:cubicBezTo>
                    <a:lnTo>
                      <a:pt x="67567" y="29051"/>
                    </a:lnTo>
                    <a:cubicBezTo>
                      <a:pt x="68206" y="31813"/>
                      <a:pt x="66919" y="34662"/>
                      <a:pt x="64423" y="36004"/>
                    </a:cubicBezTo>
                    <a:cubicBezTo>
                      <a:pt x="60760" y="37919"/>
                      <a:pt x="56894" y="39424"/>
                      <a:pt x="52898" y="40481"/>
                    </a:cubicBezTo>
                    <a:cubicBezTo>
                      <a:pt x="50326" y="41148"/>
                      <a:pt x="47183" y="44387"/>
                      <a:pt x="43945" y="50006"/>
                    </a:cubicBezTo>
                    <a:cubicBezTo>
                      <a:pt x="40036" y="57721"/>
                      <a:pt x="38260" y="66332"/>
                      <a:pt x="38801" y="74962"/>
                    </a:cubicBezTo>
                    <a:cubicBezTo>
                      <a:pt x="38664" y="84858"/>
                      <a:pt x="40850" y="94640"/>
                      <a:pt x="45183" y="103537"/>
                    </a:cubicBezTo>
                    <a:cubicBezTo>
                      <a:pt x="49700" y="111862"/>
                      <a:pt x="55779" y="119234"/>
                      <a:pt x="63090" y="125254"/>
                    </a:cubicBezTo>
                    <a:cubicBezTo>
                      <a:pt x="71101" y="131074"/>
                      <a:pt x="79971" y="135598"/>
                      <a:pt x="89379" y="138684"/>
                    </a:cubicBezTo>
                    <a:cubicBezTo>
                      <a:pt x="110134" y="145771"/>
                      <a:pt x="132689" y="145533"/>
                      <a:pt x="153292" y="138017"/>
                    </a:cubicBezTo>
                    <a:cubicBezTo>
                      <a:pt x="163007" y="134807"/>
                      <a:pt x="171934" y="129588"/>
                      <a:pt x="179485" y="122682"/>
                    </a:cubicBezTo>
                    <a:cubicBezTo>
                      <a:pt x="186985" y="116519"/>
                      <a:pt x="192898" y="108652"/>
                      <a:pt x="196726" y="99727"/>
                    </a:cubicBezTo>
                    <a:cubicBezTo>
                      <a:pt x="201028" y="90278"/>
                      <a:pt x="203207" y="80010"/>
                      <a:pt x="203107" y="69628"/>
                    </a:cubicBezTo>
                    <a:cubicBezTo>
                      <a:pt x="203087" y="62979"/>
                      <a:pt x="202449" y="56350"/>
                      <a:pt x="201202" y="49816"/>
                    </a:cubicBezTo>
                    <a:cubicBezTo>
                      <a:pt x="200183" y="44282"/>
                      <a:pt x="198454" y="38900"/>
                      <a:pt x="196059" y="33814"/>
                    </a:cubicBezTo>
                    <a:cubicBezTo>
                      <a:pt x="194154" y="29337"/>
                      <a:pt x="192249" y="25527"/>
                      <a:pt x="190344" y="21050"/>
                    </a:cubicBezTo>
                    <a:lnTo>
                      <a:pt x="185200" y="12763"/>
                    </a:lnTo>
                    <a:lnTo>
                      <a:pt x="181390" y="6953"/>
                    </a:lnTo>
                    <a:cubicBezTo>
                      <a:pt x="179939" y="5648"/>
                      <a:pt x="179023" y="3848"/>
                      <a:pt x="178819" y="1905"/>
                    </a:cubicBezTo>
                    <a:cubicBezTo>
                      <a:pt x="178819" y="1238"/>
                      <a:pt x="179485" y="571"/>
                      <a:pt x="180724" y="0"/>
                    </a:cubicBezTo>
                    <a:lnTo>
                      <a:pt x="184629" y="0"/>
                    </a:lnTo>
                    <a:cubicBezTo>
                      <a:pt x="187179" y="29"/>
                      <a:pt x="189724" y="219"/>
                      <a:pt x="192249" y="571"/>
                    </a:cubicBezTo>
                    <a:lnTo>
                      <a:pt x="206917" y="2477"/>
                    </a:lnTo>
                    <a:cubicBezTo>
                      <a:pt x="212061" y="3143"/>
                      <a:pt x="217204" y="4477"/>
                      <a:pt x="221681" y="5048"/>
                    </a:cubicBezTo>
                    <a:cubicBezTo>
                      <a:pt x="224330" y="5544"/>
                      <a:pt x="226895" y="6410"/>
                      <a:pt x="229301" y="7620"/>
                    </a:cubicBezTo>
                    <a:cubicBezTo>
                      <a:pt x="231841" y="10049"/>
                      <a:pt x="233626" y="13154"/>
                      <a:pt x="234445" y="16574"/>
                    </a:cubicBezTo>
                    <a:cubicBezTo>
                      <a:pt x="236350" y="22288"/>
                      <a:pt x="238255" y="28099"/>
                      <a:pt x="240160" y="34481"/>
                    </a:cubicBezTo>
                    <a:cubicBezTo>
                      <a:pt x="242136" y="41834"/>
                      <a:pt x="243632" y="49311"/>
                      <a:pt x="244636" y="56864"/>
                    </a:cubicBezTo>
                    <a:cubicBezTo>
                      <a:pt x="245964" y="64446"/>
                      <a:pt x="246634" y="72123"/>
                      <a:pt x="246637" y="79820"/>
                    </a:cubicBezTo>
                    <a:cubicBezTo>
                      <a:pt x="246597" y="94174"/>
                      <a:pt x="244216" y="108423"/>
                      <a:pt x="239588" y="122015"/>
                    </a:cubicBezTo>
                    <a:cubicBezTo>
                      <a:pt x="235090" y="135969"/>
                      <a:pt x="227907" y="148914"/>
                      <a:pt x="218443" y="160115"/>
                    </a:cubicBezTo>
                    <a:cubicBezTo>
                      <a:pt x="208246" y="171745"/>
                      <a:pt x="195889" y="181289"/>
                      <a:pt x="182057" y="188214"/>
                    </a:cubicBezTo>
                    <a:cubicBezTo>
                      <a:pt x="166151" y="195967"/>
                      <a:pt x="148595" y="199730"/>
                      <a:pt x="130908" y="199168"/>
                    </a:cubicBezTo>
                    <a:cubicBezTo>
                      <a:pt x="117235" y="198977"/>
                      <a:pt x="103662" y="196796"/>
                      <a:pt x="90617" y="192691"/>
                    </a:cubicBezTo>
                    <a:cubicBezTo>
                      <a:pt x="75179" y="188309"/>
                      <a:pt x="60659" y="181175"/>
                      <a:pt x="47755" y="171641"/>
                    </a:cubicBezTo>
                    <a:cubicBezTo>
                      <a:pt x="16146" y="148200"/>
                      <a:pt x="-1712" y="110557"/>
                      <a:pt x="130" y="71247"/>
                    </a:cubicBezTo>
                    <a:cubicBezTo>
                      <a:pt x="-352" y="58112"/>
                      <a:pt x="1157" y="44977"/>
                      <a:pt x="4606" y="32290"/>
                    </a:cubicBezTo>
                    <a:cubicBezTo>
                      <a:pt x="7750" y="22765"/>
                      <a:pt x="9655" y="16288"/>
                      <a:pt x="10321" y="14383"/>
                    </a:cubicBezTo>
                    <a:cubicBezTo>
                      <a:pt x="11552" y="10668"/>
                      <a:pt x="14747" y="7953"/>
                      <a:pt x="18608" y="7334"/>
                    </a:cubicBezTo>
                    <a:cubicBezTo>
                      <a:pt x="20910" y="6667"/>
                      <a:pt x="23354" y="6667"/>
                      <a:pt x="25657" y="73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2EE1AADC-88C1-49AD-8C49-D029A6C501EE}"/>
                  </a:ext>
                </a:extLst>
              </p:cNvPr>
              <p:cNvSpPr/>
              <p:nvPr/>
            </p:nvSpPr>
            <p:spPr>
              <a:xfrm>
                <a:off x="607167" y="1974183"/>
                <a:ext cx="363155" cy="278606"/>
              </a:xfrm>
              <a:custGeom>
                <a:avLst/>
                <a:gdLst>
                  <a:gd name="connsiteX0" fmla="*/ 222567 w 363155"/>
                  <a:gd name="connsiteY0" fmla="*/ 89535 h 278606"/>
                  <a:gd name="connsiteX1" fmla="*/ 204660 w 363155"/>
                  <a:gd name="connsiteY1" fmla="*/ 90106 h 278606"/>
                  <a:gd name="connsiteX2" fmla="*/ 186086 w 363155"/>
                  <a:gd name="connsiteY2" fmla="*/ 94583 h 278606"/>
                  <a:gd name="connsiteX3" fmla="*/ 165607 w 363155"/>
                  <a:gd name="connsiteY3" fmla="*/ 130397 h 278606"/>
                  <a:gd name="connsiteX4" fmla="*/ 170751 w 363155"/>
                  <a:gd name="connsiteY4" fmla="*/ 153448 h 278606"/>
                  <a:gd name="connsiteX5" fmla="*/ 184848 w 363155"/>
                  <a:gd name="connsiteY5" fmla="*/ 172498 h 278606"/>
                  <a:gd name="connsiteX6" fmla="*/ 210375 w 363155"/>
                  <a:gd name="connsiteY6" fmla="*/ 187166 h 278606"/>
                  <a:gd name="connsiteX7" fmla="*/ 237902 w 363155"/>
                  <a:gd name="connsiteY7" fmla="*/ 189167 h 278606"/>
                  <a:gd name="connsiteX8" fmla="*/ 292861 w 363155"/>
                  <a:gd name="connsiteY8" fmla="*/ 189167 h 278606"/>
                  <a:gd name="connsiteX9" fmla="*/ 315245 w 363155"/>
                  <a:gd name="connsiteY9" fmla="*/ 188500 h 278606"/>
                  <a:gd name="connsiteX10" fmla="*/ 327342 w 363155"/>
                  <a:gd name="connsiteY10" fmla="*/ 186595 h 278606"/>
                  <a:gd name="connsiteX11" fmla="*/ 332485 w 363155"/>
                  <a:gd name="connsiteY11" fmla="*/ 181451 h 278606"/>
                  <a:gd name="connsiteX12" fmla="*/ 339534 w 363155"/>
                  <a:gd name="connsiteY12" fmla="*/ 162401 h 278606"/>
                  <a:gd name="connsiteX13" fmla="*/ 342772 w 363155"/>
                  <a:gd name="connsiteY13" fmla="*/ 156591 h 278606"/>
                  <a:gd name="connsiteX14" fmla="*/ 347820 w 363155"/>
                  <a:gd name="connsiteY14" fmla="*/ 156019 h 278606"/>
                  <a:gd name="connsiteX15" fmla="*/ 356774 w 363155"/>
                  <a:gd name="connsiteY15" fmla="*/ 156019 h 278606"/>
                  <a:gd name="connsiteX16" fmla="*/ 361917 w 363155"/>
                  <a:gd name="connsiteY16" fmla="*/ 156591 h 278606"/>
                  <a:gd name="connsiteX17" fmla="*/ 363156 w 363155"/>
                  <a:gd name="connsiteY17" fmla="*/ 161735 h 278606"/>
                  <a:gd name="connsiteX18" fmla="*/ 363156 w 363155"/>
                  <a:gd name="connsiteY18" fmla="*/ 167450 h 278606"/>
                  <a:gd name="connsiteX19" fmla="*/ 362584 w 363155"/>
                  <a:gd name="connsiteY19" fmla="*/ 176975 h 278606"/>
                  <a:gd name="connsiteX20" fmla="*/ 361917 w 363155"/>
                  <a:gd name="connsiteY20" fmla="*/ 192310 h 278606"/>
                  <a:gd name="connsiteX21" fmla="*/ 361917 w 363155"/>
                  <a:gd name="connsiteY21" fmla="*/ 242792 h 278606"/>
                  <a:gd name="connsiteX22" fmla="*/ 362584 w 363155"/>
                  <a:gd name="connsiteY22" fmla="*/ 258794 h 278606"/>
                  <a:gd name="connsiteX23" fmla="*/ 363156 w 363155"/>
                  <a:gd name="connsiteY23" fmla="*/ 267748 h 278606"/>
                  <a:gd name="connsiteX24" fmla="*/ 363156 w 363155"/>
                  <a:gd name="connsiteY24" fmla="*/ 272891 h 278606"/>
                  <a:gd name="connsiteX25" fmla="*/ 361251 w 363155"/>
                  <a:gd name="connsiteY25" fmla="*/ 277368 h 278606"/>
                  <a:gd name="connsiteX26" fmla="*/ 357441 w 363155"/>
                  <a:gd name="connsiteY26" fmla="*/ 277940 h 278606"/>
                  <a:gd name="connsiteX27" fmla="*/ 349725 w 363155"/>
                  <a:gd name="connsiteY27" fmla="*/ 277940 h 278606"/>
                  <a:gd name="connsiteX28" fmla="*/ 342772 w 363155"/>
                  <a:gd name="connsiteY28" fmla="*/ 275463 h 278606"/>
                  <a:gd name="connsiteX29" fmla="*/ 337629 w 363155"/>
                  <a:gd name="connsiteY29" fmla="*/ 262604 h 278606"/>
                  <a:gd name="connsiteX30" fmla="*/ 331818 w 363155"/>
                  <a:gd name="connsiteY30" fmla="*/ 249174 h 278606"/>
                  <a:gd name="connsiteX31" fmla="*/ 320388 w 363155"/>
                  <a:gd name="connsiteY31" fmla="*/ 244126 h 278606"/>
                  <a:gd name="connsiteX32" fmla="*/ 309530 w 363155"/>
                  <a:gd name="connsiteY32" fmla="*/ 243459 h 278606"/>
                  <a:gd name="connsiteX33" fmla="*/ 95979 w 363155"/>
                  <a:gd name="connsiteY33" fmla="*/ 243459 h 278606"/>
                  <a:gd name="connsiteX34" fmla="*/ 63975 w 363155"/>
                  <a:gd name="connsiteY34" fmla="*/ 244126 h 278606"/>
                  <a:gd name="connsiteX35" fmla="*/ 46068 w 363155"/>
                  <a:gd name="connsiteY35" fmla="*/ 246031 h 278606"/>
                  <a:gd name="connsiteX36" fmla="*/ 39020 w 363155"/>
                  <a:gd name="connsiteY36" fmla="*/ 253079 h 278606"/>
                  <a:gd name="connsiteX37" fmla="*/ 35210 w 363155"/>
                  <a:gd name="connsiteY37" fmla="*/ 270319 h 278606"/>
                  <a:gd name="connsiteX38" fmla="*/ 32067 w 363155"/>
                  <a:gd name="connsiteY38" fmla="*/ 277368 h 278606"/>
                  <a:gd name="connsiteX39" fmla="*/ 26923 w 363155"/>
                  <a:gd name="connsiteY39" fmla="*/ 278606 h 278606"/>
                  <a:gd name="connsiteX40" fmla="*/ 18636 w 363155"/>
                  <a:gd name="connsiteY40" fmla="*/ 278606 h 278606"/>
                  <a:gd name="connsiteX41" fmla="*/ 13493 w 363155"/>
                  <a:gd name="connsiteY41" fmla="*/ 276035 h 278606"/>
                  <a:gd name="connsiteX42" fmla="*/ 12255 w 363155"/>
                  <a:gd name="connsiteY42" fmla="*/ 270319 h 278606"/>
                  <a:gd name="connsiteX43" fmla="*/ 1301 w 363155"/>
                  <a:gd name="connsiteY43" fmla="*/ 198692 h 278606"/>
                  <a:gd name="connsiteX44" fmla="*/ 63 w 363155"/>
                  <a:gd name="connsiteY44" fmla="*/ 193643 h 278606"/>
                  <a:gd name="connsiteX45" fmla="*/ 63 w 363155"/>
                  <a:gd name="connsiteY45" fmla="*/ 192310 h 278606"/>
                  <a:gd name="connsiteX46" fmla="*/ 3301 w 363155"/>
                  <a:gd name="connsiteY46" fmla="*/ 187166 h 278606"/>
                  <a:gd name="connsiteX47" fmla="*/ 9683 w 363155"/>
                  <a:gd name="connsiteY47" fmla="*/ 186595 h 278606"/>
                  <a:gd name="connsiteX48" fmla="*/ 22446 w 363155"/>
                  <a:gd name="connsiteY48" fmla="*/ 186595 h 278606"/>
                  <a:gd name="connsiteX49" fmla="*/ 41496 w 363155"/>
                  <a:gd name="connsiteY49" fmla="*/ 187166 h 278606"/>
                  <a:gd name="connsiteX50" fmla="*/ 60070 w 363155"/>
                  <a:gd name="connsiteY50" fmla="*/ 187833 h 278606"/>
                  <a:gd name="connsiteX51" fmla="*/ 72167 w 363155"/>
                  <a:gd name="connsiteY51" fmla="*/ 187833 h 278606"/>
                  <a:gd name="connsiteX52" fmla="*/ 130365 w 363155"/>
                  <a:gd name="connsiteY52" fmla="*/ 188500 h 278606"/>
                  <a:gd name="connsiteX53" fmla="*/ 157225 w 363155"/>
                  <a:gd name="connsiteY53" fmla="*/ 189167 h 278606"/>
                  <a:gd name="connsiteX54" fmla="*/ 165512 w 363155"/>
                  <a:gd name="connsiteY54" fmla="*/ 189167 h 278606"/>
                  <a:gd name="connsiteX55" fmla="*/ 168750 w 363155"/>
                  <a:gd name="connsiteY55" fmla="*/ 188500 h 278606"/>
                  <a:gd name="connsiteX56" fmla="*/ 163035 w 363155"/>
                  <a:gd name="connsiteY56" fmla="*/ 182118 h 278606"/>
                  <a:gd name="connsiteX57" fmla="*/ 157892 w 363155"/>
                  <a:gd name="connsiteY57" fmla="*/ 176975 h 278606"/>
                  <a:gd name="connsiteX58" fmla="*/ 153415 w 363155"/>
                  <a:gd name="connsiteY58" fmla="*/ 172498 h 278606"/>
                  <a:gd name="connsiteX59" fmla="*/ 139318 w 363155"/>
                  <a:gd name="connsiteY59" fmla="*/ 157829 h 278606"/>
                  <a:gd name="connsiteX60" fmla="*/ 129793 w 363155"/>
                  <a:gd name="connsiteY60" fmla="*/ 144399 h 278606"/>
                  <a:gd name="connsiteX61" fmla="*/ 123983 w 363155"/>
                  <a:gd name="connsiteY61" fmla="*/ 129064 h 278606"/>
                  <a:gd name="connsiteX62" fmla="*/ 122078 w 363155"/>
                  <a:gd name="connsiteY62" fmla="*/ 108585 h 278606"/>
                  <a:gd name="connsiteX63" fmla="*/ 122078 w 363155"/>
                  <a:gd name="connsiteY63" fmla="*/ 99060 h 278606"/>
                  <a:gd name="connsiteX64" fmla="*/ 123983 w 363155"/>
                  <a:gd name="connsiteY64" fmla="*/ 85058 h 278606"/>
                  <a:gd name="connsiteX65" fmla="*/ 129126 w 363155"/>
                  <a:gd name="connsiteY65" fmla="*/ 68390 h 278606"/>
                  <a:gd name="connsiteX66" fmla="*/ 138651 w 363155"/>
                  <a:gd name="connsiteY66" fmla="*/ 52388 h 278606"/>
                  <a:gd name="connsiteX67" fmla="*/ 150748 w 363155"/>
                  <a:gd name="connsiteY67" fmla="*/ 41529 h 278606"/>
                  <a:gd name="connsiteX68" fmla="*/ 166083 w 363155"/>
                  <a:gd name="connsiteY68" fmla="*/ 35814 h 278606"/>
                  <a:gd name="connsiteX69" fmla="*/ 189705 w 363155"/>
                  <a:gd name="connsiteY69" fmla="*/ 33909 h 278606"/>
                  <a:gd name="connsiteX70" fmla="*/ 298005 w 363155"/>
                  <a:gd name="connsiteY70" fmla="*/ 33909 h 278606"/>
                  <a:gd name="connsiteX71" fmla="*/ 320960 w 363155"/>
                  <a:gd name="connsiteY71" fmla="*/ 32575 h 278606"/>
                  <a:gd name="connsiteX72" fmla="*/ 330485 w 363155"/>
                  <a:gd name="connsiteY72" fmla="*/ 29432 h 278606"/>
                  <a:gd name="connsiteX73" fmla="*/ 334295 w 363155"/>
                  <a:gd name="connsiteY73" fmla="*/ 24289 h 278606"/>
                  <a:gd name="connsiteX74" fmla="*/ 336200 w 363155"/>
                  <a:gd name="connsiteY74" fmla="*/ 19812 h 278606"/>
                  <a:gd name="connsiteX75" fmla="*/ 338772 w 363155"/>
                  <a:gd name="connsiteY75" fmla="*/ 13430 h 278606"/>
                  <a:gd name="connsiteX76" fmla="*/ 340677 w 363155"/>
                  <a:gd name="connsiteY76" fmla="*/ 7048 h 278606"/>
                  <a:gd name="connsiteX77" fmla="*/ 342010 w 363155"/>
                  <a:gd name="connsiteY77" fmla="*/ 3810 h 278606"/>
                  <a:gd name="connsiteX78" fmla="*/ 349630 w 363155"/>
                  <a:gd name="connsiteY78" fmla="*/ 0 h 278606"/>
                  <a:gd name="connsiteX79" fmla="*/ 356679 w 363155"/>
                  <a:gd name="connsiteY79" fmla="*/ 0 h 278606"/>
                  <a:gd name="connsiteX80" fmla="*/ 363060 w 363155"/>
                  <a:gd name="connsiteY80" fmla="*/ 5715 h 278606"/>
                  <a:gd name="connsiteX81" fmla="*/ 362489 w 363155"/>
                  <a:gd name="connsiteY81" fmla="*/ 21050 h 278606"/>
                  <a:gd name="connsiteX82" fmla="*/ 361822 w 363155"/>
                  <a:gd name="connsiteY82" fmla="*/ 62675 h 278606"/>
                  <a:gd name="connsiteX83" fmla="*/ 361822 w 363155"/>
                  <a:gd name="connsiteY83" fmla="*/ 86296 h 278606"/>
                  <a:gd name="connsiteX84" fmla="*/ 362489 w 363155"/>
                  <a:gd name="connsiteY84" fmla="*/ 101632 h 278606"/>
                  <a:gd name="connsiteX85" fmla="*/ 363060 w 363155"/>
                  <a:gd name="connsiteY85" fmla="*/ 111157 h 278606"/>
                  <a:gd name="connsiteX86" fmla="*/ 363060 w 363155"/>
                  <a:gd name="connsiteY86" fmla="*/ 117538 h 278606"/>
                  <a:gd name="connsiteX87" fmla="*/ 361155 w 363155"/>
                  <a:gd name="connsiteY87" fmla="*/ 122015 h 278606"/>
                  <a:gd name="connsiteX88" fmla="*/ 357345 w 363155"/>
                  <a:gd name="connsiteY88" fmla="*/ 122682 h 278606"/>
                  <a:gd name="connsiteX89" fmla="*/ 349630 w 363155"/>
                  <a:gd name="connsiteY89" fmla="*/ 122682 h 278606"/>
                  <a:gd name="connsiteX90" fmla="*/ 342677 w 363155"/>
                  <a:gd name="connsiteY90" fmla="*/ 120110 h 278606"/>
                  <a:gd name="connsiteX91" fmla="*/ 337533 w 363155"/>
                  <a:gd name="connsiteY91" fmla="*/ 107252 h 278606"/>
                  <a:gd name="connsiteX92" fmla="*/ 331723 w 363155"/>
                  <a:gd name="connsiteY92" fmla="*/ 93917 h 278606"/>
                  <a:gd name="connsiteX93" fmla="*/ 320293 w 363155"/>
                  <a:gd name="connsiteY93" fmla="*/ 89440 h 278606"/>
                  <a:gd name="connsiteX94" fmla="*/ 309435 w 363155"/>
                  <a:gd name="connsiteY94" fmla="*/ 88773 h 278606"/>
                  <a:gd name="connsiteX95" fmla="*/ 292766 w 363155"/>
                  <a:gd name="connsiteY95" fmla="*/ 88106 h 278606"/>
                  <a:gd name="connsiteX96" fmla="*/ 273716 w 363155"/>
                  <a:gd name="connsiteY96" fmla="*/ 88106 h 278606"/>
                  <a:gd name="connsiteX97" fmla="*/ 221995 w 363155"/>
                  <a:gd name="connsiteY97" fmla="*/ 89440 h 278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363155" h="278606">
                    <a:moveTo>
                      <a:pt x="222567" y="89535"/>
                    </a:moveTo>
                    <a:cubicBezTo>
                      <a:pt x="216756" y="89535"/>
                      <a:pt x="211041" y="89535"/>
                      <a:pt x="204660" y="90106"/>
                    </a:cubicBezTo>
                    <a:cubicBezTo>
                      <a:pt x="198273" y="90621"/>
                      <a:pt x="192007" y="92135"/>
                      <a:pt x="186086" y="94583"/>
                    </a:cubicBezTo>
                    <a:cubicBezTo>
                      <a:pt x="172149" y="100746"/>
                      <a:pt x="163847" y="115262"/>
                      <a:pt x="165607" y="130397"/>
                    </a:cubicBezTo>
                    <a:cubicBezTo>
                      <a:pt x="165737" y="138351"/>
                      <a:pt x="167486" y="146190"/>
                      <a:pt x="170751" y="153448"/>
                    </a:cubicBezTo>
                    <a:cubicBezTo>
                      <a:pt x="174274" y="160592"/>
                      <a:pt x="179049" y="167040"/>
                      <a:pt x="184848" y="172498"/>
                    </a:cubicBezTo>
                    <a:cubicBezTo>
                      <a:pt x="191913" y="179556"/>
                      <a:pt x="200720" y="184614"/>
                      <a:pt x="210375" y="187166"/>
                    </a:cubicBezTo>
                    <a:cubicBezTo>
                      <a:pt x="219457" y="188776"/>
                      <a:pt x="228682" y="189452"/>
                      <a:pt x="237902" y="189167"/>
                    </a:cubicBezTo>
                    <a:lnTo>
                      <a:pt x="292861" y="189167"/>
                    </a:lnTo>
                    <a:cubicBezTo>
                      <a:pt x="300576" y="189167"/>
                      <a:pt x="308196" y="188500"/>
                      <a:pt x="315245" y="188500"/>
                    </a:cubicBezTo>
                    <a:cubicBezTo>
                      <a:pt x="319350" y="188471"/>
                      <a:pt x="323427" y="187833"/>
                      <a:pt x="327342" y="186595"/>
                    </a:cubicBezTo>
                    <a:cubicBezTo>
                      <a:pt x="329370" y="185223"/>
                      <a:pt x="331117" y="183480"/>
                      <a:pt x="332485" y="181451"/>
                    </a:cubicBezTo>
                    <a:cubicBezTo>
                      <a:pt x="335411" y="175327"/>
                      <a:pt x="337771" y="168954"/>
                      <a:pt x="339534" y="162401"/>
                    </a:cubicBezTo>
                    <a:cubicBezTo>
                      <a:pt x="340772" y="159163"/>
                      <a:pt x="341439" y="156591"/>
                      <a:pt x="342772" y="156591"/>
                    </a:cubicBezTo>
                    <a:cubicBezTo>
                      <a:pt x="344411" y="156115"/>
                      <a:pt x="346117" y="155924"/>
                      <a:pt x="347820" y="156019"/>
                    </a:cubicBezTo>
                    <a:lnTo>
                      <a:pt x="356774" y="156019"/>
                    </a:lnTo>
                    <a:cubicBezTo>
                      <a:pt x="358508" y="155924"/>
                      <a:pt x="360246" y="156115"/>
                      <a:pt x="361917" y="156591"/>
                    </a:cubicBezTo>
                    <a:cubicBezTo>
                      <a:pt x="363156" y="157258"/>
                      <a:pt x="363156" y="159163"/>
                      <a:pt x="363156" y="161735"/>
                    </a:cubicBezTo>
                    <a:lnTo>
                      <a:pt x="363156" y="167450"/>
                    </a:lnTo>
                    <a:lnTo>
                      <a:pt x="362584" y="176975"/>
                    </a:lnTo>
                    <a:lnTo>
                      <a:pt x="361917" y="192310"/>
                    </a:lnTo>
                    <a:lnTo>
                      <a:pt x="361917" y="242792"/>
                    </a:lnTo>
                    <a:cubicBezTo>
                      <a:pt x="361917" y="249841"/>
                      <a:pt x="362584" y="254984"/>
                      <a:pt x="362584" y="258794"/>
                    </a:cubicBezTo>
                    <a:cubicBezTo>
                      <a:pt x="362584" y="262604"/>
                      <a:pt x="363156" y="265843"/>
                      <a:pt x="363156" y="267748"/>
                    </a:cubicBezTo>
                    <a:lnTo>
                      <a:pt x="363156" y="272891"/>
                    </a:lnTo>
                    <a:cubicBezTo>
                      <a:pt x="363156" y="275463"/>
                      <a:pt x="362584" y="276701"/>
                      <a:pt x="361251" y="277368"/>
                    </a:cubicBezTo>
                    <a:cubicBezTo>
                      <a:pt x="360038" y="277835"/>
                      <a:pt x="358737" y="278035"/>
                      <a:pt x="357441" y="277940"/>
                    </a:cubicBezTo>
                    <a:lnTo>
                      <a:pt x="349725" y="277940"/>
                    </a:lnTo>
                    <a:cubicBezTo>
                      <a:pt x="345915" y="277940"/>
                      <a:pt x="344010" y="277368"/>
                      <a:pt x="342772" y="275463"/>
                    </a:cubicBezTo>
                    <a:cubicBezTo>
                      <a:pt x="340635" y="271358"/>
                      <a:pt x="338912" y="267052"/>
                      <a:pt x="337629" y="262604"/>
                    </a:cubicBezTo>
                    <a:cubicBezTo>
                      <a:pt x="336435" y="257842"/>
                      <a:pt x="334473" y="253308"/>
                      <a:pt x="331818" y="249174"/>
                    </a:cubicBezTo>
                    <a:cubicBezTo>
                      <a:pt x="328685" y="246250"/>
                      <a:pt x="324658" y="244478"/>
                      <a:pt x="320388" y="244126"/>
                    </a:cubicBezTo>
                    <a:cubicBezTo>
                      <a:pt x="317817" y="244126"/>
                      <a:pt x="314007" y="243459"/>
                      <a:pt x="309530" y="243459"/>
                    </a:cubicBezTo>
                    <a:lnTo>
                      <a:pt x="95979" y="243459"/>
                    </a:lnTo>
                    <a:cubicBezTo>
                      <a:pt x="84454" y="243459"/>
                      <a:pt x="73596" y="244126"/>
                      <a:pt x="63975" y="244126"/>
                    </a:cubicBezTo>
                    <a:cubicBezTo>
                      <a:pt x="57955" y="244107"/>
                      <a:pt x="51950" y="244745"/>
                      <a:pt x="46068" y="246031"/>
                    </a:cubicBezTo>
                    <a:cubicBezTo>
                      <a:pt x="42860" y="247326"/>
                      <a:pt x="40317" y="249869"/>
                      <a:pt x="39020" y="253079"/>
                    </a:cubicBezTo>
                    <a:cubicBezTo>
                      <a:pt x="38448" y="256223"/>
                      <a:pt x="37115" y="262033"/>
                      <a:pt x="35210" y="270319"/>
                    </a:cubicBezTo>
                    <a:cubicBezTo>
                      <a:pt x="35117" y="272986"/>
                      <a:pt x="33990" y="275520"/>
                      <a:pt x="32067" y="277368"/>
                    </a:cubicBezTo>
                    <a:cubicBezTo>
                      <a:pt x="30449" y="278111"/>
                      <a:pt x="28702" y="278530"/>
                      <a:pt x="26923" y="278606"/>
                    </a:cubicBezTo>
                    <a:lnTo>
                      <a:pt x="18636" y="278606"/>
                    </a:lnTo>
                    <a:cubicBezTo>
                      <a:pt x="15398" y="278606"/>
                      <a:pt x="14160" y="277940"/>
                      <a:pt x="13493" y="276035"/>
                    </a:cubicBezTo>
                    <a:cubicBezTo>
                      <a:pt x="12765" y="274215"/>
                      <a:pt x="12346" y="272282"/>
                      <a:pt x="12255" y="270319"/>
                    </a:cubicBezTo>
                    <a:lnTo>
                      <a:pt x="1301" y="198692"/>
                    </a:lnTo>
                    <a:cubicBezTo>
                      <a:pt x="729" y="197453"/>
                      <a:pt x="729" y="195548"/>
                      <a:pt x="63" y="193643"/>
                    </a:cubicBezTo>
                    <a:lnTo>
                      <a:pt x="63" y="192310"/>
                    </a:lnTo>
                    <a:cubicBezTo>
                      <a:pt x="-318" y="190024"/>
                      <a:pt x="1073" y="187814"/>
                      <a:pt x="3301" y="187166"/>
                    </a:cubicBezTo>
                    <a:cubicBezTo>
                      <a:pt x="5329" y="186366"/>
                      <a:pt x="7545" y="186166"/>
                      <a:pt x="9683" y="186595"/>
                    </a:cubicBezTo>
                    <a:lnTo>
                      <a:pt x="22446" y="186595"/>
                    </a:lnTo>
                    <a:cubicBezTo>
                      <a:pt x="28161" y="186595"/>
                      <a:pt x="34543" y="186595"/>
                      <a:pt x="41496" y="187166"/>
                    </a:cubicBezTo>
                    <a:cubicBezTo>
                      <a:pt x="48450" y="187738"/>
                      <a:pt x="54355" y="187166"/>
                      <a:pt x="60070" y="187833"/>
                    </a:cubicBezTo>
                    <a:cubicBezTo>
                      <a:pt x="64094" y="188176"/>
                      <a:pt x="68142" y="188176"/>
                      <a:pt x="72167" y="187833"/>
                    </a:cubicBezTo>
                    <a:cubicBezTo>
                      <a:pt x="96551" y="187833"/>
                      <a:pt x="116363" y="187833"/>
                      <a:pt x="130365" y="188500"/>
                    </a:cubicBezTo>
                    <a:cubicBezTo>
                      <a:pt x="144366" y="189167"/>
                      <a:pt x="153415" y="189167"/>
                      <a:pt x="157225" y="189167"/>
                    </a:cubicBezTo>
                    <a:lnTo>
                      <a:pt x="165512" y="189167"/>
                    </a:lnTo>
                    <a:cubicBezTo>
                      <a:pt x="167512" y="189167"/>
                      <a:pt x="168750" y="189167"/>
                      <a:pt x="168750" y="188500"/>
                    </a:cubicBezTo>
                    <a:cubicBezTo>
                      <a:pt x="166845" y="185928"/>
                      <a:pt x="164274" y="184023"/>
                      <a:pt x="163035" y="182118"/>
                    </a:cubicBezTo>
                    <a:lnTo>
                      <a:pt x="157892" y="176975"/>
                    </a:lnTo>
                    <a:lnTo>
                      <a:pt x="153415" y="172498"/>
                    </a:lnTo>
                    <a:cubicBezTo>
                      <a:pt x="148272" y="166783"/>
                      <a:pt x="143128" y="162306"/>
                      <a:pt x="139318" y="157829"/>
                    </a:cubicBezTo>
                    <a:cubicBezTo>
                      <a:pt x="135450" y="153886"/>
                      <a:pt x="132234" y="149352"/>
                      <a:pt x="129793" y="144399"/>
                    </a:cubicBezTo>
                    <a:cubicBezTo>
                      <a:pt x="127336" y="139503"/>
                      <a:pt x="125389" y="134360"/>
                      <a:pt x="123983" y="129064"/>
                    </a:cubicBezTo>
                    <a:cubicBezTo>
                      <a:pt x="122705" y="122311"/>
                      <a:pt x="122066" y="115453"/>
                      <a:pt x="122078" y="108585"/>
                    </a:cubicBezTo>
                    <a:lnTo>
                      <a:pt x="122078" y="99060"/>
                    </a:lnTo>
                    <a:cubicBezTo>
                      <a:pt x="122064" y="94326"/>
                      <a:pt x="122705" y="89611"/>
                      <a:pt x="123983" y="85058"/>
                    </a:cubicBezTo>
                    <a:cubicBezTo>
                      <a:pt x="125316" y="79248"/>
                      <a:pt x="127221" y="74104"/>
                      <a:pt x="129126" y="68390"/>
                    </a:cubicBezTo>
                    <a:cubicBezTo>
                      <a:pt x="131677" y="62703"/>
                      <a:pt x="134873" y="57340"/>
                      <a:pt x="138651" y="52388"/>
                    </a:cubicBezTo>
                    <a:cubicBezTo>
                      <a:pt x="142211" y="48273"/>
                      <a:pt x="146275" y="44625"/>
                      <a:pt x="150748" y="41529"/>
                    </a:cubicBezTo>
                    <a:cubicBezTo>
                      <a:pt x="155577" y="38938"/>
                      <a:pt x="160736" y="37014"/>
                      <a:pt x="166083" y="35814"/>
                    </a:cubicBezTo>
                    <a:cubicBezTo>
                      <a:pt x="173887" y="34495"/>
                      <a:pt x="181791" y="33858"/>
                      <a:pt x="189705" y="33909"/>
                    </a:cubicBezTo>
                    <a:lnTo>
                      <a:pt x="298005" y="33909"/>
                    </a:lnTo>
                    <a:cubicBezTo>
                      <a:pt x="305625" y="33909"/>
                      <a:pt x="313340" y="33242"/>
                      <a:pt x="320960" y="32575"/>
                    </a:cubicBezTo>
                    <a:cubicBezTo>
                      <a:pt x="324358" y="32397"/>
                      <a:pt x="327647" y="31312"/>
                      <a:pt x="330485" y="29432"/>
                    </a:cubicBezTo>
                    <a:cubicBezTo>
                      <a:pt x="331890" y="27822"/>
                      <a:pt x="333164" y="26102"/>
                      <a:pt x="334295" y="24289"/>
                    </a:cubicBezTo>
                    <a:cubicBezTo>
                      <a:pt x="334721" y="22716"/>
                      <a:pt x="335362" y="21209"/>
                      <a:pt x="336200" y="19812"/>
                    </a:cubicBezTo>
                    <a:lnTo>
                      <a:pt x="338772" y="13430"/>
                    </a:lnTo>
                    <a:lnTo>
                      <a:pt x="340677" y="7048"/>
                    </a:lnTo>
                    <a:cubicBezTo>
                      <a:pt x="341343" y="5715"/>
                      <a:pt x="341343" y="5144"/>
                      <a:pt x="342010" y="3810"/>
                    </a:cubicBezTo>
                    <a:cubicBezTo>
                      <a:pt x="343809" y="1412"/>
                      <a:pt x="346632" y="0"/>
                      <a:pt x="349630" y="0"/>
                    </a:cubicBezTo>
                    <a:lnTo>
                      <a:pt x="356679" y="0"/>
                    </a:lnTo>
                    <a:cubicBezTo>
                      <a:pt x="361155" y="0"/>
                      <a:pt x="363060" y="1905"/>
                      <a:pt x="363060" y="5715"/>
                    </a:cubicBezTo>
                    <a:cubicBezTo>
                      <a:pt x="363060" y="9525"/>
                      <a:pt x="363060" y="13430"/>
                      <a:pt x="362489" y="21050"/>
                    </a:cubicBezTo>
                    <a:cubicBezTo>
                      <a:pt x="361917" y="28670"/>
                      <a:pt x="361822" y="42863"/>
                      <a:pt x="361822" y="62675"/>
                    </a:cubicBezTo>
                    <a:lnTo>
                      <a:pt x="361822" y="86296"/>
                    </a:lnTo>
                    <a:lnTo>
                      <a:pt x="362489" y="101632"/>
                    </a:lnTo>
                    <a:lnTo>
                      <a:pt x="363060" y="111157"/>
                    </a:lnTo>
                    <a:lnTo>
                      <a:pt x="363060" y="117538"/>
                    </a:lnTo>
                    <a:cubicBezTo>
                      <a:pt x="363272" y="119262"/>
                      <a:pt x="362546" y="120967"/>
                      <a:pt x="361155" y="122015"/>
                    </a:cubicBezTo>
                    <a:cubicBezTo>
                      <a:pt x="359963" y="122558"/>
                      <a:pt x="358651" y="122787"/>
                      <a:pt x="357345" y="122682"/>
                    </a:cubicBezTo>
                    <a:lnTo>
                      <a:pt x="349630" y="122682"/>
                    </a:lnTo>
                    <a:cubicBezTo>
                      <a:pt x="345820" y="122682"/>
                      <a:pt x="343915" y="122015"/>
                      <a:pt x="342677" y="120110"/>
                    </a:cubicBezTo>
                    <a:cubicBezTo>
                      <a:pt x="340539" y="116005"/>
                      <a:pt x="338816" y="111700"/>
                      <a:pt x="337533" y="107252"/>
                    </a:cubicBezTo>
                    <a:cubicBezTo>
                      <a:pt x="336358" y="102508"/>
                      <a:pt x="334394" y="98003"/>
                      <a:pt x="331723" y="93917"/>
                    </a:cubicBezTo>
                    <a:cubicBezTo>
                      <a:pt x="328729" y="90859"/>
                      <a:pt x="324568" y="89230"/>
                      <a:pt x="320293" y="89440"/>
                    </a:cubicBezTo>
                    <a:cubicBezTo>
                      <a:pt x="317721" y="89440"/>
                      <a:pt x="313911" y="88773"/>
                      <a:pt x="309435" y="88773"/>
                    </a:cubicBezTo>
                    <a:cubicBezTo>
                      <a:pt x="303870" y="88849"/>
                      <a:pt x="298307" y="88630"/>
                      <a:pt x="292766" y="88106"/>
                    </a:cubicBezTo>
                    <a:cubicBezTo>
                      <a:pt x="286420" y="87754"/>
                      <a:pt x="280061" y="87754"/>
                      <a:pt x="273716" y="88106"/>
                    </a:cubicBezTo>
                    <a:lnTo>
                      <a:pt x="221995" y="8944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3DC79BEA-AE2D-4EA0-8784-092F7B7E906B}"/>
                  </a:ext>
                </a:extLst>
              </p:cNvPr>
              <p:cNvSpPr/>
              <p:nvPr/>
            </p:nvSpPr>
            <p:spPr>
              <a:xfrm>
                <a:off x="729225" y="1710994"/>
                <a:ext cx="245502" cy="239471"/>
              </a:xfrm>
              <a:custGeom>
                <a:avLst/>
                <a:gdLst>
                  <a:gd name="connsiteX0" fmla="*/ 115 w 245502"/>
                  <a:gd name="connsiteY0" fmla="*/ 121266 h 239471"/>
                  <a:gd name="connsiteX1" fmla="*/ 10973 w 245502"/>
                  <a:gd name="connsiteY1" fmla="*/ 60497 h 239471"/>
                  <a:gd name="connsiteX2" fmla="*/ 41644 w 245502"/>
                  <a:gd name="connsiteY2" fmla="*/ 22397 h 239471"/>
                  <a:gd name="connsiteX3" fmla="*/ 77458 w 245502"/>
                  <a:gd name="connsiteY3" fmla="*/ 5061 h 239471"/>
                  <a:gd name="connsiteX4" fmla="*/ 116510 w 245502"/>
                  <a:gd name="connsiteY4" fmla="*/ 13 h 239471"/>
                  <a:gd name="connsiteX5" fmla="*/ 143275 w 245502"/>
                  <a:gd name="connsiteY5" fmla="*/ 2585 h 239471"/>
                  <a:gd name="connsiteX6" fmla="*/ 171850 w 245502"/>
                  <a:gd name="connsiteY6" fmla="*/ 10872 h 239471"/>
                  <a:gd name="connsiteX7" fmla="*/ 199378 w 245502"/>
                  <a:gd name="connsiteY7" fmla="*/ 26207 h 239471"/>
                  <a:gd name="connsiteX8" fmla="*/ 223000 w 245502"/>
                  <a:gd name="connsiteY8" fmla="*/ 49829 h 239471"/>
                  <a:gd name="connsiteX9" fmla="*/ 239668 w 245502"/>
                  <a:gd name="connsiteY9" fmla="*/ 82404 h 239471"/>
                  <a:gd name="connsiteX10" fmla="*/ 245383 w 245502"/>
                  <a:gd name="connsiteY10" fmla="*/ 125267 h 239471"/>
                  <a:gd name="connsiteX11" fmla="*/ 235858 w 245502"/>
                  <a:gd name="connsiteY11" fmla="*/ 178797 h 239471"/>
                  <a:gd name="connsiteX12" fmla="*/ 208522 w 245502"/>
                  <a:gd name="connsiteY12" fmla="*/ 213849 h 239471"/>
                  <a:gd name="connsiteX13" fmla="*/ 170422 w 245502"/>
                  <a:gd name="connsiteY13" fmla="*/ 233661 h 239471"/>
                  <a:gd name="connsiteX14" fmla="*/ 128226 w 245502"/>
                  <a:gd name="connsiteY14" fmla="*/ 239472 h 239471"/>
                  <a:gd name="connsiteX15" fmla="*/ 80601 w 245502"/>
                  <a:gd name="connsiteY15" fmla="*/ 231756 h 239471"/>
                  <a:gd name="connsiteX16" fmla="*/ 39643 w 245502"/>
                  <a:gd name="connsiteY16" fmla="*/ 208706 h 239471"/>
                  <a:gd name="connsiteX17" fmla="*/ 19 w 245502"/>
                  <a:gd name="connsiteY17" fmla="*/ 121171 h 239471"/>
                  <a:gd name="connsiteX18" fmla="*/ 34595 w 245502"/>
                  <a:gd name="connsiteY18" fmla="*/ 121266 h 239471"/>
                  <a:gd name="connsiteX19" fmla="*/ 41644 w 245502"/>
                  <a:gd name="connsiteY19" fmla="*/ 148127 h 239471"/>
                  <a:gd name="connsiteX20" fmla="*/ 60694 w 245502"/>
                  <a:gd name="connsiteY20" fmla="*/ 167177 h 239471"/>
                  <a:gd name="connsiteX21" fmla="*/ 88221 w 245502"/>
                  <a:gd name="connsiteY21" fmla="*/ 179369 h 239471"/>
                  <a:gd name="connsiteX22" fmla="*/ 120130 w 245502"/>
                  <a:gd name="connsiteY22" fmla="*/ 183179 h 239471"/>
                  <a:gd name="connsiteX23" fmla="*/ 154705 w 245502"/>
                  <a:gd name="connsiteY23" fmla="*/ 178702 h 239471"/>
                  <a:gd name="connsiteX24" fmla="*/ 183280 w 245502"/>
                  <a:gd name="connsiteY24" fmla="*/ 165272 h 239471"/>
                  <a:gd name="connsiteX25" fmla="*/ 202330 w 245502"/>
                  <a:gd name="connsiteY25" fmla="*/ 144222 h 239471"/>
                  <a:gd name="connsiteX26" fmla="*/ 209379 w 245502"/>
                  <a:gd name="connsiteY26" fmla="*/ 116694 h 239471"/>
                  <a:gd name="connsiteX27" fmla="*/ 202997 w 245502"/>
                  <a:gd name="connsiteY27" fmla="*/ 92406 h 239471"/>
                  <a:gd name="connsiteX28" fmla="*/ 185090 w 245502"/>
                  <a:gd name="connsiteY28" fmla="*/ 73356 h 239471"/>
                  <a:gd name="connsiteX29" fmla="*/ 158706 w 245502"/>
                  <a:gd name="connsiteY29" fmla="*/ 60497 h 239471"/>
                  <a:gd name="connsiteX30" fmla="*/ 127940 w 245502"/>
                  <a:gd name="connsiteY30" fmla="*/ 56020 h 239471"/>
                  <a:gd name="connsiteX31" fmla="*/ 99365 w 245502"/>
                  <a:gd name="connsiteY31" fmla="*/ 59259 h 239471"/>
                  <a:gd name="connsiteX32" fmla="*/ 68695 w 245502"/>
                  <a:gd name="connsiteY32" fmla="*/ 70117 h 239471"/>
                  <a:gd name="connsiteX33" fmla="*/ 44215 w 245502"/>
                  <a:gd name="connsiteY33" fmla="*/ 90024 h 239471"/>
                  <a:gd name="connsiteX34" fmla="*/ 34595 w 245502"/>
                  <a:gd name="connsiteY34" fmla="*/ 121266 h 23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45502" h="239471">
                    <a:moveTo>
                      <a:pt x="115" y="121266"/>
                    </a:moveTo>
                    <a:cubicBezTo>
                      <a:pt x="-484" y="100479"/>
                      <a:pt x="3212" y="79791"/>
                      <a:pt x="10973" y="60497"/>
                    </a:cubicBezTo>
                    <a:cubicBezTo>
                      <a:pt x="17463" y="45197"/>
                      <a:pt x="28082" y="32004"/>
                      <a:pt x="41644" y="22397"/>
                    </a:cubicBezTo>
                    <a:cubicBezTo>
                      <a:pt x="52576" y="14739"/>
                      <a:pt x="64668" y="8886"/>
                      <a:pt x="77458" y="5061"/>
                    </a:cubicBezTo>
                    <a:cubicBezTo>
                      <a:pt x="90221" y="1796"/>
                      <a:pt x="103336" y="101"/>
                      <a:pt x="116510" y="13"/>
                    </a:cubicBezTo>
                    <a:cubicBezTo>
                      <a:pt x="125500" y="-119"/>
                      <a:pt x="134476" y="744"/>
                      <a:pt x="143275" y="2585"/>
                    </a:cubicBezTo>
                    <a:cubicBezTo>
                      <a:pt x="153064" y="4340"/>
                      <a:pt x="162642" y="7118"/>
                      <a:pt x="171850" y="10872"/>
                    </a:cubicBezTo>
                    <a:cubicBezTo>
                      <a:pt x="181617" y="14841"/>
                      <a:pt x="190862" y="19991"/>
                      <a:pt x="199378" y="26207"/>
                    </a:cubicBezTo>
                    <a:cubicBezTo>
                      <a:pt x="208486" y="32743"/>
                      <a:pt x="216464" y="40722"/>
                      <a:pt x="223000" y="49829"/>
                    </a:cubicBezTo>
                    <a:cubicBezTo>
                      <a:pt x="230044" y="59859"/>
                      <a:pt x="235655" y="70823"/>
                      <a:pt x="239668" y="82404"/>
                    </a:cubicBezTo>
                    <a:cubicBezTo>
                      <a:pt x="244086" y="96243"/>
                      <a:pt x="246022" y="110755"/>
                      <a:pt x="245383" y="125267"/>
                    </a:cubicBezTo>
                    <a:cubicBezTo>
                      <a:pt x="246054" y="143585"/>
                      <a:pt x="242807" y="161835"/>
                      <a:pt x="235858" y="178797"/>
                    </a:cubicBezTo>
                    <a:cubicBezTo>
                      <a:pt x="229401" y="192330"/>
                      <a:pt x="220073" y="204291"/>
                      <a:pt x="208522" y="213849"/>
                    </a:cubicBezTo>
                    <a:cubicBezTo>
                      <a:pt x="197389" y="223110"/>
                      <a:pt x="184396" y="229866"/>
                      <a:pt x="170422" y="233661"/>
                    </a:cubicBezTo>
                    <a:cubicBezTo>
                      <a:pt x="156686" y="237504"/>
                      <a:pt x="142490" y="239458"/>
                      <a:pt x="128226" y="239472"/>
                    </a:cubicBezTo>
                    <a:cubicBezTo>
                      <a:pt x="112042" y="239445"/>
                      <a:pt x="95966" y="236841"/>
                      <a:pt x="80601" y="231756"/>
                    </a:cubicBezTo>
                    <a:cubicBezTo>
                      <a:pt x="65654" y="226641"/>
                      <a:pt x="51773" y="218828"/>
                      <a:pt x="39643" y="208706"/>
                    </a:cubicBezTo>
                    <a:cubicBezTo>
                      <a:pt x="13945" y="186970"/>
                      <a:pt x="-607" y="154823"/>
                      <a:pt x="19" y="121171"/>
                    </a:cubicBezTo>
                    <a:close/>
                    <a:moveTo>
                      <a:pt x="34595" y="121266"/>
                    </a:moveTo>
                    <a:cubicBezTo>
                      <a:pt x="34372" y="130705"/>
                      <a:pt x="36815" y="140014"/>
                      <a:pt x="41644" y="148127"/>
                    </a:cubicBezTo>
                    <a:cubicBezTo>
                      <a:pt x="46449" y="155854"/>
                      <a:pt x="52967" y="162372"/>
                      <a:pt x="60694" y="167177"/>
                    </a:cubicBezTo>
                    <a:cubicBezTo>
                      <a:pt x="69091" y="172810"/>
                      <a:pt x="78406" y="176936"/>
                      <a:pt x="88221" y="179369"/>
                    </a:cubicBezTo>
                    <a:cubicBezTo>
                      <a:pt x="98670" y="181894"/>
                      <a:pt x="109381" y="183173"/>
                      <a:pt x="120130" y="183179"/>
                    </a:cubicBezTo>
                    <a:cubicBezTo>
                      <a:pt x="131804" y="183239"/>
                      <a:pt x="143432" y="181733"/>
                      <a:pt x="154705" y="178702"/>
                    </a:cubicBezTo>
                    <a:cubicBezTo>
                      <a:pt x="164980" y="176033"/>
                      <a:pt x="174669" y="171479"/>
                      <a:pt x="183280" y="165272"/>
                    </a:cubicBezTo>
                    <a:cubicBezTo>
                      <a:pt x="190893" y="159510"/>
                      <a:pt x="197356" y="152369"/>
                      <a:pt x="202330" y="144222"/>
                    </a:cubicBezTo>
                    <a:cubicBezTo>
                      <a:pt x="207195" y="135880"/>
                      <a:pt x="209635" y="126347"/>
                      <a:pt x="209379" y="116694"/>
                    </a:cubicBezTo>
                    <a:cubicBezTo>
                      <a:pt x="209540" y="108164"/>
                      <a:pt x="207331" y="99755"/>
                      <a:pt x="202997" y="92406"/>
                    </a:cubicBezTo>
                    <a:cubicBezTo>
                      <a:pt x="198436" y="84866"/>
                      <a:pt x="192334" y="78374"/>
                      <a:pt x="185090" y="73356"/>
                    </a:cubicBezTo>
                    <a:cubicBezTo>
                      <a:pt x="177041" y="67684"/>
                      <a:pt x="168133" y="63342"/>
                      <a:pt x="158706" y="60497"/>
                    </a:cubicBezTo>
                    <a:cubicBezTo>
                      <a:pt x="148732" y="57473"/>
                      <a:pt x="138361" y="55964"/>
                      <a:pt x="127940" y="56020"/>
                    </a:cubicBezTo>
                    <a:cubicBezTo>
                      <a:pt x="118333" y="56174"/>
                      <a:pt x="108764" y="57258"/>
                      <a:pt x="99365" y="59259"/>
                    </a:cubicBezTo>
                    <a:cubicBezTo>
                      <a:pt x="88629" y="61222"/>
                      <a:pt x="78275" y="64888"/>
                      <a:pt x="68695" y="70117"/>
                    </a:cubicBezTo>
                    <a:cubicBezTo>
                      <a:pt x="59315" y="75094"/>
                      <a:pt x="50999" y="81856"/>
                      <a:pt x="44215" y="90024"/>
                    </a:cubicBezTo>
                    <a:cubicBezTo>
                      <a:pt x="37586" y="99060"/>
                      <a:pt x="34196" y="110067"/>
                      <a:pt x="34595" y="1212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43EB4BAB-8BCD-43CD-8263-6EB3BE32B499}"/>
                  </a:ext>
                </a:extLst>
              </p:cNvPr>
              <p:cNvSpPr/>
              <p:nvPr/>
            </p:nvSpPr>
            <p:spPr>
              <a:xfrm>
                <a:off x="639799" y="1506981"/>
                <a:ext cx="335087" cy="185282"/>
              </a:xfrm>
              <a:custGeom>
                <a:avLst/>
                <a:gdLst>
                  <a:gd name="connsiteX0" fmla="*/ 158597 w 335087"/>
                  <a:gd name="connsiteY0" fmla="*/ 140494 h 185282"/>
                  <a:gd name="connsiteX1" fmla="*/ 142595 w 335087"/>
                  <a:gd name="connsiteY1" fmla="*/ 140494 h 185282"/>
                  <a:gd name="connsiteX2" fmla="*/ 134785 w 335087"/>
                  <a:gd name="connsiteY2" fmla="*/ 141637 h 185282"/>
                  <a:gd name="connsiteX3" fmla="*/ 130975 w 335087"/>
                  <a:gd name="connsiteY3" fmla="*/ 145447 h 185282"/>
                  <a:gd name="connsiteX4" fmla="*/ 130308 w 335087"/>
                  <a:gd name="connsiteY4" fmla="*/ 152496 h 185282"/>
                  <a:gd name="connsiteX5" fmla="*/ 130308 w 335087"/>
                  <a:gd name="connsiteY5" fmla="*/ 173070 h 185282"/>
                  <a:gd name="connsiteX6" fmla="*/ 130975 w 335087"/>
                  <a:gd name="connsiteY6" fmla="*/ 180785 h 185282"/>
                  <a:gd name="connsiteX7" fmla="*/ 127736 w 335087"/>
                  <a:gd name="connsiteY7" fmla="*/ 185262 h 185282"/>
                  <a:gd name="connsiteX8" fmla="*/ 124498 w 335087"/>
                  <a:gd name="connsiteY8" fmla="*/ 184595 h 185282"/>
                  <a:gd name="connsiteX9" fmla="*/ 121355 w 335087"/>
                  <a:gd name="connsiteY9" fmla="*/ 184023 h 185282"/>
                  <a:gd name="connsiteX10" fmla="*/ 105353 w 335087"/>
                  <a:gd name="connsiteY10" fmla="*/ 178213 h 185282"/>
                  <a:gd name="connsiteX11" fmla="*/ 95161 w 335087"/>
                  <a:gd name="connsiteY11" fmla="*/ 173736 h 185282"/>
                  <a:gd name="connsiteX12" fmla="*/ 93256 w 335087"/>
                  <a:gd name="connsiteY12" fmla="*/ 168021 h 185282"/>
                  <a:gd name="connsiteX13" fmla="*/ 93827 w 335087"/>
                  <a:gd name="connsiteY13" fmla="*/ 159735 h 185282"/>
                  <a:gd name="connsiteX14" fmla="*/ 94494 w 335087"/>
                  <a:gd name="connsiteY14" fmla="*/ 152019 h 185282"/>
                  <a:gd name="connsiteX15" fmla="*/ 91256 w 335087"/>
                  <a:gd name="connsiteY15" fmla="*/ 141161 h 185282"/>
                  <a:gd name="connsiteX16" fmla="*/ 83636 w 335087"/>
                  <a:gd name="connsiteY16" fmla="*/ 139256 h 185282"/>
                  <a:gd name="connsiteX17" fmla="*/ 75920 w 335087"/>
                  <a:gd name="connsiteY17" fmla="*/ 139256 h 185282"/>
                  <a:gd name="connsiteX18" fmla="*/ 60585 w 335087"/>
                  <a:gd name="connsiteY18" fmla="*/ 139827 h 185282"/>
                  <a:gd name="connsiteX19" fmla="*/ 44012 w 335087"/>
                  <a:gd name="connsiteY19" fmla="*/ 140494 h 185282"/>
                  <a:gd name="connsiteX20" fmla="*/ 32677 w 335087"/>
                  <a:gd name="connsiteY20" fmla="*/ 140494 h 185282"/>
                  <a:gd name="connsiteX21" fmla="*/ 20485 w 335087"/>
                  <a:gd name="connsiteY21" fmla="*/ 137351 h 185282"/>
                  <a:gd name="connsiteX22" fmla="*/ 14770 w 335087"/>
                  <a:gd name="connsiteY22" fmla="*/ 127826 h 185282"/>
                  <a:gd name="connsiteX23" fmla="*/ 3911 w 335087"/>
                  <a:gd name="connsiteY23" fmla="*/ 97822 h 185282"/>
                  <a:gd name="connsiteX24" fmla="*/ 673 w 335087"/>
                  <a:gd name="connsiteY24" fmla="*/ 89440 h 185282"/>
                  <a:gd name="connsiteX25" fmla="*/ 6 w 335087"/>
                  <a:gd name="connsiteY25" fmla="*/ 86868 h 185282"/>
                  <a:gd name="connsiteX26" fmla="*/ 3245 w 335087"/>
                  <a:gd name="connsiteY26" fmla="*/ 83058 h 185282"/>
                  <a:gd name="connsiteX27" fmla="*/ 7721 w 335087"/>
                  <a:gd name="connsiteY27" fmla="*/ 82392 h 185282"/>
                  <a:gd name="connsiteX28" fmla="*/ 13436 w 335087"/>
                  <a:gd name="connsiteY28" fmla="*/ 83058 h 185282"/>
                  <a:gd name="connsiteX29" fmla="*/ 24295 w 335087"/>
                  <a:gd name="connsiteY29" fmla="*/ 84392 h 185282"/>
                  <a:gd name="connsiteX30" fmla="*/ 35820 w 335087"/>
                  <a:gd name="connsiteY30" fmla="*/ 85630 h 185282"/>
                  <a:gd name="connsiteX31" fmla="*/ 43535 w 335087"/>
                  <a:gd name="connsiteY31" fmla="*/ 86297 h 185282"/>
                  <a:gd name="connsiteX32" fmla="*/ 52489 w 335087"/>
                  <a:gd name="connsiteY32" fmla="*/ 86868 h 185282"/>
                  <a:gd name="connsiteX33" fmla="*/ 63347 w 335087"/>
                  <a:gd name="connsiteY33" fmla="*/ 87535 h 185282"/>
                  <a:gd name="connsiteX34" fmla="*/ 73539 w 335087"/>
                  <a:gd name="connsiteY34" fmla="*/ 88202 h 185282"/>
                  <a:gd name="connsiteX35" fmla="*/ 81826 w 335087"/>
                  <a:gd name="connsiteY35" fmla="*/ 88202 h 185282"/>
                  <a:gd name="connsiteX36" fmla="*/ 91351 w 335087"/>
                  <a:gd name="connsiteY36" fmla="*/ 83725 h 185282"/>
                  <a:gd name="connsiteX37" fmla="*/ 92684 w 335087"/>
                  <a:gd name="connsiteY37" fmla="*/ 71533 h 185282"/>
                  <a:gd name="connsiteX38" fmla="*/ 92684 w 335087"/>
                  <a:gd name="connsiteY38" fmla="*/ 22956 h 185282"/>
                  <a:gd name="connsiteX39" fmla="*/ 92018 w 335087"/>
                  <a:gd name="connsiteY39" fmla="*/ 10192 h 185282"/>
                  <a:gd name="connsiteX40" fmla="*/ 91351 w 335087"/>
                  <a:gd name="connsiteY40" fmla="*/ 4477 h 185282"/>
                  <a:gd name="connsiteX41" fmla="*/ 95161 w 335087"/>
                  <a:gd name="connsiteY41" fmla="*/ 0 h 185282"/>
                  <a:gd name="connsiteX42" fmla="*/ 104114 w 335087"/>
                  <a:gd name="connsiteY42" fmla="*/ 1905 h 185282"/>
                  <a:gd name="connsiteX43" fmla="*/ 120116 w 335087"/>
                  <a:gd name="connsiteY43" fmla="*/ 6382 h 185282"/>
                  <a:gd name="connsiteX44" fmla="*/ 127832 w 335087"/>
                  <a:gd name="connsiteY44" fmla="*/ 10859 h 185282"/>
                  <a:gd name="connsiteX45" fmla="*/ 129737 w 335087"/>
                  <a:gd name="connsiteY45" fmla="*/ 19812 h 185282"/>
                  <a:gd name="connsiteX46" fmla="*/ 129070 w 335087"/>
                  <a:gd name="connsiteY46" fmla="*/ 29337 h 185282"/>
                  <a:gd name="connsiteX47" fmla="*/ 128403 w 335087"/>
                  <a:gd name="connsiteY47" fmla="*/ 44101 h 185282"/>
                  <a:gd name="connsiteX48" fmla="*/ 127832 w 335087"/>
                  <a:gd name="connsiteY48" fmla="*/ 59436 h 185282"/>
                  <a:gd name="connsiteX49" fmla="*/ 127165 w 335087"/>
                  <a:gd name="connsiteY49" fmla="*/ 69628 h 185282"/>
                  <a:gd name="connsiteX50" fmla="*/ 127832 w 335087"/>
                  <a:gd name="connsiteY50" fmla="*/ 79915 h 185282"/>
                  <a:gd name="connsiteX51" fmla="*/ 130975 w 335087"/>
                  <a:gd name="connsiteY51" fmla="*/ 84392 h 185282"/>
                  <a:gd name="connsiteX52" fmla="*/ 139357 w 335087"/>
                  <a:gd name="connsiteY52" fmla="*/ 84963 h 185282"/>
                  <a:gd name="connsiteX53" fmla="*/ 222415 w 335087"/>
                  <a:gd name="connsiteY53" fmla="*/ 84963 h 185282"/>
                  <a:gd name="connsiteX54" fmla="*/ 256324 w 335087"/>
                  <a:gd name="connsiteY54" fmla="*/ 84392 h 185282"/>
                  <a:gd name="connsiteX55" fmla="*/ 279279 w 335087"/>
                  <a:gd name="connsiteY55" fmla="*/ 80487 h 185282"/>
                  <a:gd name="connsiteX56" fmla="*/ 292138 w 335087"/>
                  <a:gd name="connsiteY56" fmla="*/ 70295 h 185282"/>
                  <a:gd name="connsiteX57" fmla="*/ 295948 w 335087"/>
                  <a:gd name="connsiteY57" fmla="*/ 50483 h 185282"/>
                  <a:gd name="connsiteX58" fmla="*/ 295376 w 335087"/>
                  <a:gd name="connsiteY58" fmla="*/ 36862 h 185282"/>
                  <a:gd name="connsiteX59" fmla="*/ 290900 w 335087"/>
                  <a:gd name="connsiteY59" fmla="*/ 15717 h 185282"/>
                  <a:gd name="connsiteX60" fmla="*/ 289661 w 335087"/>
                  <a:gd name="connsiteY60" fmla="*/ 10002 h 185282"/>
                  <a:gd name="connsiteX61" fmla="*/ 288328 w 335087"/>
                  <a:gd name="connsiteY61" fmla="*/ 4858 h 185282"/>
                  <a:gd name="connsiteX62" fmla="*/ 288995 w 335087"/>
                  <a:gd name="connsiteY62" fmla="*/ 2953 h 185282"/>
                  <a:gd name="connsiteX63" fmla="*/ 292233 w 335087"/>
                  <a:gd name="connsiteY63" fmla="*/ 1715 h 185282"/>
                  <a:gd name="connsiteX64" fmla="*/ 306902 w 335087"/>
                  <a:gd name="connsiteY64" fmla="*/ 3620 h 185282"/>
                  <a:gd name="connsiteX65" fmla="*/ 317760 w 335087"/>
                  <a:gd name="connsiteY65" fmla="*/ 5525 h 185282"/>
                  <a:gd name="connsiteX66" fmla="*/ 324142 w 335087"/>
                  <a:gd name="connsiteY66" fmla="*/ 7430 h 185282"/>
                  <a:gd name="connsiteX67" fmla="*/ 326714 w 335087"/>
                  <a:gd name="connsiteY67" fmla="*/ 13240 h 185282"/>
                  <a:gd name="connsiteX68" fmla="*/ 330524 w 335087"/>
                  <a:gd name="connsiteY68" fmla="*/ 26670 h 185282"/>
                  <a:gd name="connsiteX69" fmla="*/ 333762 w 335087"/>
                  <a:gd name="connsiteY69" fmla="*/ 45149 h 185282"/>
                  <a:gd name="connsiteX70" fmla="*/ 335000 w 335087"/>
                  <a:gd name="connsiteY70" fmla="*/ 66866 h 185282"/>
                  <a:gd name="connsiteX71" fmla="*/ 330524 w 335087"/>
                  <a:gd name="connsiteY71" fmla="*/ 105918 h 185282"/>
                  <a:gd name="connsiteX72" fmla="*/ 318427 w 335087"/>
                  <a:gd name="connsiteY72" fmla="*/ 128302 h 185282"/>
                  <a:gd name="connsiteX73" fmla="*/ 300520 w 335087"/>
                  <a:gd name="connsiteY73" fmla="*/ 138494 h 185282"/>
                  <a:gd name="connsiteX74" fmla="*/ 276898 w 335087"/>
                  <a:gd name="connsiteY74" fmla="*/ 141066 h 185282"/>
                  <a:gd name="connsiteX75" fmla="*/ 222510 w 335087"/>
                  <a:gd name="connsiteY75" fmla="*/ 140399 h 185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35087" h="185282">
                    <a:moveTo>
                      <a:pt x="158597" y="140494"/>
                    </a:moveTo>
                    <a:lnTo>
                      <a:pt x="142595" y="140494"/>
                    </a:lnTo>
                    <a:cubicBezTo>
                      <a:pt x="139954" y="140546"/>
                      <a:pt x="137330" y="140930"/>
                      <a:pt x="134785" y="141637"/>
                    </a:cubicBezTo>
                    <a:cubicBezTo>
                      <a:pt x="132940" y="142160"/>
                      <a:pt x="131498" y="143602"/>
                      <a:pt x="130975" y="145447"/>
                    </a:cubicBezTo>
                    <a:cubicBezTo>
                      <a:pt x="130423" y="147754"/>
                      <a:pt x="130200" y="150127"/>
                      <a:pt x="130308" y="152496"/>
                    </a:cubicBezTo>
                    <a:lnTo>
                      <a:pt x="130308" y="173070"/>
                    </a:lnTo>
                    <a:lnTo>
                      <a:pt x="130975" y="180785"/>
                    </a:lnTo>
                    <a:cubicBezTo>
                      <a:pt x="130975" y="184023"/>
                      <a:pt x="129641" y="185262"/>
                      <a:pt x="127736" y="185262"/>
                    </a:cubicBezTo>
                    <a:cubicBezTo>
                      <a:pt x="126615" y="185358"/>
                      <a:pt x="125490" y="185126"/>
                      <a:pt x="124498" y="184595"/>
                    </a:cubicBezTo>
                    <a:cubicBezTo>
                      <a:pt x="123260" y="184595"/>
                      <a:pt x="122593" y="184023"/>
                      <a:pt x="121355" y="184023"/>
                    </a:cubicBezTo>
                    <a:lnTo>
                      <a:pt x="105353" y="178213"/>
                    </a:lnTo>
                    <a:cubicBezTo>
                      <a:pt x="101838" y="177003"/>
                      <a:pt x="98430" y="175506"/>
                      <a:pt x="95161" y="173736"/>
                    </a:cubicBezTo>
                    <a:cubicBezTo>
                      <a:pt x="93827" y="173070"/>
                      <a:pt x="93256" y="171165"/>
                      <a:pt x="93256" y="168021"/>
                    </a:cubicBezTo>
                    <a:cubicBezTo>
                      <a:pt x="93236" y="165249"/>
                      <a:pt x="93427" y="162479"/>
                      <a:pt x="93827" y="159735"/>
                    </a:cubicBezTo>
                    <a:cubicBezTo>
                      <a:pt x="94282" y="157189"/>
                      <a:pt x="94506" y="154606"/>
                      <a:pt x="94494" y="152019"/>
                    </a:cubicBezTo>
                    <a:cubicBezTo>
                      <a:pt x="94494" y="145638"/>
                      <a:pt x="93256" y="142494"/>
                      <a:pt x="91256" y="141161"/>
                    </a:cubicBezTo>
                    <a:cubicBezTo>
                      <a:pt x="88916" y="139895"/>
                      <a:pt x="86295" y="139240"/>
                      <a:pt x="83636" y="139256"/>
                    </a:cubicBezTo>
                    <a:lnTo>
                      <a:pt x="75920" y="139256"/>
                    </a:lnTo>
                    <a:cubicBezTo>
                      <a:pt x="70872" y="139256"/>
                      <a:pt x="66395" y="139827"/>
                      <a:pt x="60585" y="139827"/>
                    </a:cubicBezTo>
                    <a:cubicBezTo>
                      <a:pt x="54775" y="139827"/>
                      <a:pt x="49060" y="140494"/>
                      <a:pt x="44012" y="140494"/>
                    </a:cubicBezTo>
                    <a:lnTo>
                      <a:pt x="32677" y="140494"/>
                    </a:lnTo>
                    <a:cubicBezTo>
                      <a:pt x="28361" y="141040"/>
                      <a:pt x="23999" y="139916"/>
                      <a:pt x="20485" y="137351"/>
                    </a:cubicBezTo>
                    <a:cubicBezTo>
                      <a:pt x="17975" y="134580"/>
                      <a:pt x="16034" y="131344"/>
                      <a:pt x="14770" y="127826"/>
                    </a:cubicBezTo>
                    <a:lnTo>
                      <a:pt x="3911" y="97822"/>
                    </a:lnTo>
                    <a:lnTo>
                      <a:pt x="673" y="89440"/>
                    </a:lnTo>
                    <a:cubicBezTo>
                      <a:pt x="6" y="88869"/>
                      <a:pt x="6" y="87535"/>
                      <a:pt x="6" y="86868"/>
                    </a:cubicBezTo>
                    <a:cubicBezTo>
                      <a:pt x="-106" y="84937"/>
                      <a:pt x="1321" y="83258"/>
                      <a:pt x="3245" y="83058"/>
                    </a:cubicBezTo>
                    <a:cubicBezTo>
                      <a:pt x="4662" y="82479"/>
                      <a:pt x="6197" y="82251"/>
                      <a:pt x="7721" y="82392"/>
                    </a:cubicBezTo>
                    <a:cubicBezTo>
                      <a:pt x="9645" y="82404"/>
                      <a:pt x="11562" y="82628"/>
                      <a:pt x="13436" y="83058"/>
                    </a:cubicBezTo>
                    <a:cubicBezTo>
                      <a:pt x="16675" y="83725"/>
                      <a:pt x="20485" y="83725"/>
                      <a:pt x="24295" y="84392"/>
                    </a:cubicBezTo>
                    <a:cubicBezTo>
                      <a:pt x="28105" y="85059"/>
                      <a:pt x="32010" y="84963"/>
                      <a:pt x="35820" y="85630"/>
                    </a:cubicBezTo>
                    <a:cubicBezTo>
                      <a:pt x="38365" y="86091"/>
                      <a:pt x="40948" y="86314"/>
                      <a:pt x="43535" y="86297"/>
                    </a:cubicBezTo>
                    <a:cubicBezTo>
                      <a:pt x="46107" y="86297"/>
                      <a:pt x="49250" y="86868"/>
                      <a:pt x="52489" y="86868"/>
                    </a:cubicBezTo>
                    <a:cubicBezTo>
                      <a:pt x="55727" y="86868"/>
                      <a:pt x="59537" y="87535"/>
                      <a:pt x="63347" y="87535"/>
                    </a:cubicBezTo>
                    <a:cubicBezTo>
                      <a:pt x="66758" y="87402"/>
                      <a:pt x="70174" y="87626"/>
                      <a:pt x="73539" y="88202"/>
                    </a:cubicBezTo>
                    <a:cubicBezTo>
                      <a:pt x="76291" y="88540"/>
                      <a:pt x="79074" y="88540"/>
                      <a:pt x="81826" y="88202"/>
                    </a:cubicBezTo>
                    <a:cubicBezTo>
                      <a:pt x="86969" y="88202"/>
                      <a:pt x="90208" y="86868"/>
                      <a:pt x="91351" y="83725"/>
                    </a:cubicBezTo>
                    <a:cubicBezTo>
                      <a:pt x="92161" y="79709"/>
                      <a:pt x="92607" y="75629"/>
                      <a:pt x="92684" y="71533"/>
                    </a:cubicBezTo>
                    <a:lnTo>
                      <a:pt x="92684" y="22956"/>
                    </a:lnTo>
                    <a:cubicBezTo>
                      <a:pt x="92684" y="17907"/>
                      <a:pt x="92018" y="14002"/>
                      <a:pt x="92018" y="10192"/>
                    </a:cubicBezTo>
                    <a:lnTo>
                      <a:pt x="91351" y="4477"/>
                    </a:lnTo>
                    <a:cubicBezTo>
                      <a:pt x="91351" y="1239"/>
                      <a:pt x="92684" y="0"/>
                      <a:pt x="95161" y="0"/>
                    </a:cubicBezTo>
                    <a:cubicBezTo>
                      <a:pt x="98248" y="-20"/>
                      <a:pt x="101303" y="630"/>
                      <a:pt x="104114" y="1905"/>
                    </a:cubicBezTo>
                    <a:cubicBezTo>
                      <a:pt x="108020" y="3144"/>
                      <a:pt x="113639" y="4477"/>
                      <a:pt x="120116" y="6382"/>
                    </a:cubicBezTo>
                    <a:cubicBezTo>
                      <a:pt x="122954" y="7360"/>
                      <a:pt x="125574" y="8881"/>
                      <a:pt x="127832" y="10859"/>
                    </a:cubicBezTo>
                    <a:cubicBezTo>
                      <a:pt x="129731" y="13428"/>
                      <a:pt x="130426" y="16693"/>
                      <a:pt x="129737" y="19812"/>
                    </a:cubicBezTo>
                    <a:cubicBezTo>
                      <a:pt x="129734" y="22999"/>
                      <a:pt x="129511" y="26182"/>
                      <a:pt x="129070" y="29337"/>
                    </a:cubicBezTo>
                    <a:cubicBezTo>
                      <a:pt x="128516" y="34238"/>
                      <a:pt x="128293" y="39170"/>
                      <a:pt x="128403" y="44101"/>
                    </a:cubicBezTo>
                    <a:cubicBezTo>
                      <a:pt x="128403" y="49149"/>
                      <a:pt x="127832" y="54293"/>
                      <a:pt x="127832" y="59436"/>
                    </a:cubicBezTo>
                    <a:cubicBezTo>
                      <a:pt x="127832" y="64580"/>
                      <a:pt x="127165" y="67723"/>
                      <a:pt x="127165" y="69628"/>
                    </a:cubicBezTo>
                    <a:cubicBezTo>
                      <a:pt x="127054" y="73071"/>
                      <a:pt x="127278" y="76516"/>
                      <a:pt x="127832" y="79915"/>
                    </a:cubicBezTo>
                    <a:cubicBezTo>
                      <a:pt x="127860" y="81912"/>
                      <a:pt x="129107" y="83687"/>
                      <a:pt x="130975" y="84392"/>
                    </a:cubicBezTo>
                    <a:cubicBezTo>
                      <a:pt x="133691" y="85203"/>
                      <a:pt x="136556" y="85399"/>
                      <a:pt x="139357" y="84963"/>
                    </a:cubicBezTo>
                    <a:lnTo>
                      <a:pt x="222415" y="84963"/>
                    </a:lnTo>
                    <a:cubicBezTo>
                      <a:pt x="235845" y="84963"/>
                      <a:pt x="247370" y="84963"/>
                      <a:pt x="256324" y="84392"/>
                    </a:cubicBezTo>
                    <a:cubicBezTo>
                      <a:pt x="264137" y="84349"/>
                      <a:pt x="271892" y="83030"/>
                      <a:pt x="279279" y="80487"/>
                    </a:cubicBezTo>
                    <a:cubicBezTo>
                      <a:pt x="284570" y="78597"/>
                      <a:pt x="289090" y="75015"/>
                      <a:pt x="292138" y="70295"/>
                    </a:cubicBezTo>
                    <a:cubicBezTo>
                      <a:pt x="294909" y="64070"/>
                      <a:pt x="296212" y="57291"/>
                      <a:pt x="295948" y="50483"/>
                    </a:cubicBezTo>
                    <a:cubicBezTo>
                      <a:pt x="296099" y="45935"/>
                      <a:pt x="295909" y="41382"/>
                      <a:pt x="295376" y="36862"/>
                    </a:cubicBezTo>
                    <a:cubicBezTo>
                      <a:pt x="294479" y="29700"/>
                      <a:pt x="292982" y="22627"/>
                      <a:pt x="290900" y="15717"/>
                    </a:cubicBezTo>
                    <a:cubicBezTo>
                      <a:pt x="290763" y="13762"/>
                      <a:pt x="290345" y="11837"/>
                      <a:pt x="289661" y="10002"/>
                    </a:cubicBezTo>
                    <a:cubicBezTo>
                      <a:pt x="288907" y="8382"/>
                      <a:pt x="288456" y="6639"/>
                      <a:pt x="288328" y="4858"/>
                    </a:cubicBezTo>
                    <a:cubicBezTo>
                      <a:pt x="288257" y="4156"/>
                      <a:pt x="288501" y="3458"/>
                      <a:pt x="288995" y="2953"/>
                    </a:cubicBezTo>
                    <a:cubicBezTo>
                      <a:pt x="288995" y="2286"/>
                      <a:pt x="290233" y="1715"/>
                      <a:pt x="292233" y="1715"/>
                    </a:cubicBezTo>
                    <a:cubicBezTo>
                      <a:pt x="298615" y="2286"/>
                      <a:pt x="303092" y="2953"/>
                      <a:pt x="306902" y="3620"/>
                    </a:cubicBezTo>
                    <a:lnTo>
                      <a:pt x="317760" y="5525"/>
                    </a:lnTo>
                    <a:cubicBezTo>
                      <a:pt x="319968" y="5851"/>
                      <a:pt x="322117" y="6492"/>
                      <a:pt x="324142" y="7430"/>
                    </a:cubicBezTo>
                    <a:cubicBezTo>
                      <a:pt x="325291" y="9224"/>
                      <a:pt x="326158" y="11184"/>
                      <a:pt x="326714" y="13240"/>
                    </a:cubicBezTo>
                    <a:lnTo>
                      <a:pt x="330524" y="26670"/>
                    </a:lnTo>
                    <a:cubicBezTo>
                      <a:pt x="331926" y="32769"/>
                      <a:pt x="333007" y="38937"/>
                      <a:pt x="333762" y="45149"/>
                    </a:cubicBezTo>
                    <a:cubicBezTo>
                      <a:pt x="334429" y="52197"/>
                      <a:pt x="335000" y="59913"/>
                      <a:pt x="335000" y="66866"/>
                    </a:cubicBezTo>
                    <a:cubicBezTo>
                      <a:pt x="335481" y="80034"/>
                      <a:pt x="333972" y="93201"/>
                      <a:pt x="330524" y="105918"/>
                    </a:cubicBezTo>
                    <a:cubicBezTo>
                      <a:pt x="328430" y="114275"/>
                      <a:pt x="324271" y="121972"/>
                      <a:pt x="318427" y="128302"/>
                    </a:cubicBezTo>
                    <a:cubicBezTo>
                      <a:pt x="313551" y="133337"/>
                      <a:pt x="307338" y="136873"/>
                      <a:pt x="300520" y="138494"/>
                    </a:cubicBezTo>
                    <a:cubicBezTo>
                      <a:pt x="292782" y="140320"/>
                      <a:pt x="284848" y="141184"/>
                      <a:pt x="276898" y="141066"/>
                    </a:cubicBezTo>
                    <a:lnTo>
                      <a:pt x="222510" y="14039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8708526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7B187-D2F9-436A-AFB2-90812B3A96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3751" y="2325681"/>
            <a:ext cx="5168900" cy="3996904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100"/>
            </a:lvl1pPr>
            <a:lvl2pPr>
              <a:lnSpc>
                <a:spcPct val="140000"/>
              </a:lnSpc>
              <a:defRPr sz="2100"/>
            </a:lvl2pPr>
            <a:lvl3pPr>
              <a:lnSpc>
                <a:spcPct val="140000"/>
              </a:lnSpc>
              <a:defRPr sz="2100"/>
            </a:lvl3pPr>
            <a:lvl4pPr>
              <a:lnSpc>
                <a:spcPct val="140000"/>
              </a:lnSpc>
              <a:defRPr sz="2100"/>
            </a:lvl4pPr>
            <a:lvl5pPr>
              <a:lnSpc>
                <a:spcPct val="140000"/>
              </a:lnSpc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</a:lstStyle>
          <a:p>
            <a:pPr lvl="0"/>
            <a:r>
              <a:rPr lang="nl-NL" noProof="0" dirty="0"/>
              <a:t>Niveau 1</a:t>
            </a:r>
          </a:p>
          <a:p>
            <a:pPr lvl="1"/>
            <a:r>
              <a:rPr lang="nl-NL" noProof="0" dirty="0"/>
              <a:t>Niveau 2</a:t>
            </a:r>
          </a:p>
          <a:p>
            <a:pPr lvl="2"/>
            <a:r>
              <a:rPr lang="nl-NL" noProof="0" dirty="0"/>
              <a:t>Niveau 3</a:t>
            </a:r>
          </a:p>
          <a:p>
            <a:pPr lvl="3"/>
            <a:r>
              <a:rPr lang="nl-NL" noProof="0" dirty="0"/>
              <a:t>Niveau 4</a:t>
            </a:r>
          </a:p>
          <a:p>
            <a:pPr lvl="4"/>
            <a:r>
              <a:rPr lang="nl-NL" noProof="0" dirty="0"/>
              <a:t>Niveau 5</a:t>
            </a:r>
          </a:p>
          <a:p>
            <a:pPr lvl="5"/>
            <a:r>
              <a:rPr lang="nl-NL" noProof="0" dirty="0"/>
              <a:t>Niveau 6</a:t>
            </a:r>
          </a:p>
          <a:p>
            <a:pPr lvl="6"/>
            <a:r>
              <a:rPr lang="nl-NL" noProof="0" dirty="0"/>
              <a:t>Niveau 7</a:t>
            </a:r>
          </a:p>
          <a:p>
            <a:pPr lvl="7"/>
            <a:r>
              <a:rPr lang="nl-NL" noProof="0" dirty="0"/>
              <a:t>Niveau 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F4B4E-4BA2-40C4-9402-712EC658D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Intern vertrouwelijk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1B70B-FEF4-4A90-AB45-1B6D6D707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011A-0747-491B-A9B2-3D4498438763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EBD445-AFAC-4CEF-B79B-D03029211EF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29351" y="2325681"/>
            <a:ext cx="5168900" cy="3996904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100"/>
            </a:lvl1pPr>
            <a:lvl2pPr>
              <a:lnSpc>
                <a:spcPct val="140000"/>
              </a:lnSpc>
              <a:defRPr sz="2100"/>
            </a:lvl2pPr>
            <a:lvl3pPr>
              <a:lnSpc>
                <a:spcPct val="140000"/>
              </a:lnSpc>
              <a:defRPr sz="2100"/>
            </a:lvl3pPr>
            <a:lvl4pPr>
              <a:lnSpc>
                <a:spcPct val="140000"/>
              </a:lnSpc>
              <a:defRPr sz="2100"/>
            </a:lvl4pPr>
            <a:lvl5pPr>
              <a:lnSpc>
                <a:spcPct val="140000"/>
              </a:lnSpc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</a:lstStyle>
          <a:p>
            <a:pPr lvl="0"/>
            <a:r>
              <a:rPr lang="nl-NL" noProof="0" dirty="0"/>
              <a:t>Niveau 1</a:t>
            </a:r>
          </a:p>
          <a:p>
            <a:pPr lvl="1"/>
            <a:r>
              <a:rPr lang="nl-NL" noProof="0" dirty="0"/>
              <a:t>Niveau 2</a:t>
            </a:r>
          </a:p>
          <a:p>
            <a:pPr lvl="2"/>
            <a:r>
              <a:rPr lang="nl-NL" noProof="0" dirty="0"/>
              <a:t>Niveau 3</a:t>
            </a:r>
          </a:p>
          <a:p>
            <a:pPr lvl="3"/>
            <a:r>
              <a:rPr lang="nl-NL" noProof="0" dirty="0"/>
              <a:t>Niveau 4</a:t>
            </a:r>
          </a:p>
          <a:p>
            <a:pPr lvl="4"/>
            <a:r>
              <a:rPr lang="nl-NL" noProof="0" dirty="0"/>
              <a:t>Niveau 5</a:t>
            </a:r>
          </a:p>
          <a:p>
            <a:pPr lvl="5"/>
            <a:r>
              <a:rPr lang="nl-NL" noProof="0" dirty="0"/>
              <a:t>Niveau 6</a:t>
            </a:r>
          </a:p>
          <a:p>
            <a:pPr lvl="6"/>
            <a:r>
              <a:rPr lang="nl-NL" noProof="0" dirty="0"/>
              <a:t>Niveau 7</a:t>
            </a:r>
          </a:p>
          <a:p>
            <a:pPr lvl="7"/>
            <a:r>
              <a:rPr lang="nl-NL" noProof="0" dirty="0"/>
              <a:t>Niveau 8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2BE18A0-8108-4DBF-ABE3-65F7ECD1B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750" y="705226"/>
            <a:ext cx="10594976" cy="540000"/>
          </a:xfrm>
        </p:spPr>
        <p:txBody>
          <a:bodyPr lIns="0" tIns="0" rIns="0" bIns="0" anchor="t" anchorCtr="0">
            <a:noAutofit/>
          </a:bodyPr>
          <a:lstStyle>
            <a:lvl1pPr>
              <a:defRPr sz="4000"/>
            </a:lvl1pPr>
          </a:lstStyle>
          <a:p>
            <a:r>
              <a:rPr lang="nl-NL" dirty="0"/>
              <a:t>Klik om de titel aan te passen</a:t>
            </a:r>
          </a:p>
        </p:txBody>
      </p:sp>
      <p:sp>
        <p:nvSpPr>
          <p:cNvPr id="10" name="txtTop">
            <a:extLst>
              <a:ext uri="{FF2B5EF4-FFF2-40B4-BE49-F238E27FC236}">
                <a16:creationId xmlns:a16="http://schemas.microsoft.com/office/drawing/2014/main" id="{0A506AB4-ABDE-4948-AD87-0328E4C094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3750" y="505165"/>
            <a:ext cx="10594800" cy="158409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1300" b="1" cap="all" baseline="0">
                <a:solidFill>
                  <a:srgbClr val="BA6E15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KLIK OM AAN </a:t>
            </a:r>
            <a:r>
              <a:rPr lang="nl-NL"/>
              <a:t>TE PASSEN</a:t>
            </a:r>
            <a:endParaRPr lang="nl-NL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AE5BC556-8325-4839-93D4-F0E7FD175F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3748" y="1291800"/>
            <a:ext cx="10594975" cy="40565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500">
                <a:latin typeface="Verdana Pro Light" panose="020B0304030504040204" pitchFamily="34" charset="0"/>
              </a:defRPr>
            </a:lvl1pPr>
          </a:lstStyle>
          <a:p>
            <a:pPr lvl="0"/>
            <a:r>
              <a:rPr lang="nl-NL" dirty="0"/>
              <a:t>Klik om de subtitel aan </a:t>
            </a:r>
            <a:r>
              <a:rPr lang="nl-NL"/>
              <a:t>te passen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571010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tekst en grafiek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7B187-D2F9-436A-AFB2-90812B3A96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3751" y="2325681"/>
            <a:ext cx="5168900" cy="3996904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100"/>
            </a:lvl1pPr>
            <a:lvl2pPr>
              <a:lnSpc>
                <a:spcPct val="140000"/>
              </a:lnSpc>
              <a:defRPr sz="2100"/>
            </a:lvl2pPr>
            <a:lvl3pPr>
              <a:lnSpc>
                <a:spcPct val="140000"/>
              </a:lnSpc>
              <a:defRPr sz="2100"/>
            </a:lvl3pPr>
            <a:lvl4pPr>
              <a:lnSpc>
                <a:spcPct val="140000"/>
              </a:lnSpc>
              <a:defRPr sz="2100"/>
            </a:lvl4pPr>
            <a:lvl5pPr>
              <a:lnSpc>
                <a:spcPct val="140000"/>
              </a:lnSpc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</a:lstStyle>
          <a:p>
            <a:pPr lvl="0"/>
            <a:r>
              <a:rPr lang="nl-NL" noProof="0" dirty="0"/>
              <a:t>Niveau 1</a:t>
            </a:r>
          </a:p>
          <a:p>
            <a:pPr lvl="1"/>
            <a:r>
              <a:rPr lang="nl-NL" noProof="0" dirty="0"/>
              <a:t>Niveau 2</a:t>
            </a:r>
          </a:p>
          <a:p>
            <a:pPr lvl="2"/>
            <a:r>
              <a:rPr lang="nl-NL" noProof="0" dirty="0"/>
              <a:t>Niveau 3</a:t>
            </a:r>
          </a:p>
          <a:p>
            <a:pPr lvl="3"/>
            <a:r>
              <a:rPr lang="nl-NL" noProof="0" dirty="0"/>
              <a:t>Niveau 4</a:t>
            </a:r>
          </a:p>
          <a:p>
            <a:pPr lvl="4"/>
            <a:r>
              <a:rPr lang="nl-NL" noProof="0" dirty="0"/>
              <a:t>Niveau 5</a:t>
            </a:r>
          </a:p>
          <a:p>
            <a:pPr lvl="5"/>
            <a:r>
              <a:rPr lang="nl-NL" noProof="0" dirty="0"/>
              <a:t>Niveau 6</a:t>
            </a:r>
          </a:p>
          <a:p>
            <a:pPr lvl="6"/>
            <a:r>
              <a:rPr lang="nl-NL" noProof="0" dirty="0"/>
              <a:t>Niveau 7</a:t>
            </a:r>
          </a:p>
          <a:p>
            <a:pPr lvl="7"/>
            <a:r>
              <a:rPr lang="nl-NL" noProof="0" dirty="0"/>
              <a:t>Niveau 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F4B4E-4BA2-40C4-9402-712EC658D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Intern vertrouwelijk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1B70B-FEF4-4A90-AB45-1B6D6D707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011A-0747-491B-A9B2-3D4498438763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2BE18A0-8108-4DBF-ABE3-65F7ECD1B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750" y="705226"/>
            <a:ext cx="10594976" cy="540000"/>
          </a:xfrm>
        </p:spPr>
        <p:txBody>
          <a:bodyPr lIns="0" tIns="0" rIns="0" bIns="0" anchor="t" anchorCtr="0">
            <a:noAutofit/>
          </a:bodyPr>
          <a:lstStyle>
            <a:lvl1pPr>
              <a:defRPr sz="4000"/>
            </a:lvl1pPr>
          </a:lstStyle>
          <a:p>
            <a:r>
              <a:rPr lang="nl-NL" dirty="0"/>
              <a:t>Klik om de titel aan te passen</a:t>
            </a:r>
          </a:p>
        </p:txBody>
      </p:sp>
      <p:sp>
        <p:nvSpPr>
          <p:cNvPr id="10" name="txtTop">
            <a:extLst>
              <a:ext uri="{FF2B5EF4-FFF2-40B4-BE49-F238E27FC236}">
                <a16:creationId xmlns:a16="http://schemas.microsoft.com/office/drawing/2014/main" id="{0A506AB4-ABDE-4948-AD87-0328E4C094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3750" y="505165"/>
            <a:ext cx="10594800" cy="158409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1300" b="1" cap="all" baseline="0">
                <a:solidFill>
                  <a:srgbClr val="BA6E15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KLIK OM AAN </a:t>
            </a:r>
            <a:r>
              <a:rPr lang="nl-NL"/>
              <a:t>TE PASSEN</a:t>
            </a:r>
            <a:endParaRPr lang="nl-NL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AE5BC556-8325-4839-93D4-F0E7FD175F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3748" y="1291800"/>
            <a:ext cx="10594975" cy="40565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500">
                <a:latin typeface="Verdana Pro Light" panose="020B0304030504040204" pitchFamily="34" charset="0"/>
              </a:defRPr>
            </a:lvl1pPr>
          </a:lstStyle>
          <a:p>
            <a:pPr lvl="0"/>
            <a:r>
              <a:rPr lang="nl-NL" dirty="0"/>
              <a:t>Klik om de subtitel aan </a:t>
            </a:r>
            <a:r>
              <a:rPr lang="nl-NL"/>
              <a:t>te passen</a:t>
            </a:r>
            <a:endParaRPr lang="nl-NL" dirty="0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7BE9FA58-7B94-97A1-96D9-27334A400F36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344157" y="2505599"/>
            <a:ext cx="5054092" cy="3540757"/>
          </a:xfrm>
        </p:spPr>
        <p:txBody>
          <a:bodyPr/>
          <a:lstStyle/>
          <a:p>
            <a:r>
              <a:rPr lang="nl-NL" dirty="0"/>
              <a:t>Klik op het pictogram als u een grafiek wilt toevoegen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030ED0-C66A-AC6C-2568-226A7BD61AF0}"/>
              </a:ext>
            </a:extLst>
          </p:cNvPr>
          <p:cNvSpPr/>
          <p:nvPr userDrawn="1"/>
        </p:nvSpPr>
        <p:spPr>
          <a:xfrm>
            <a:off x="6344157" y="2235679"/>
            <a:ext cx="2527200" cy="90000"/>
          </a:xfrm>
          <a:prstGeom prst="rect">
            <a:avLst/>
          </a:prstGeom>
          <a:solidFill>
            <a:srgbClr val="41B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7D10E6-E57E-D2EF-AEC1-8500BF074A5E}"/>
              </a:ext>
            </a:extLst>
          </p:cNvPr>
          <p:cNvSpPr/>
          <p:nvPr userDrawn="1"/>
        </p:nvSpPr>
        <p:spPr>
          <a:xfrm>
            <a:off x="8871049" y="6237775"/>
            <a:ext cx="2527200" cy="90000"/>
          </a:xfrm>
          <a:prstGeom prst="rect">
            <a:avLst/>
          </a:prstGeom>
          <a:solidFill>
            <a:srgbClr val="41B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8085908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tekst en grafiek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7B187-D2F9-436A-AFB2-90812B3A96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3751" y="2325681"/>
            <a:ext cx="5168900" cy="3996904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100"/>
            </a:lvl1pPr>
            <a:lvl2pPr>
              <a:lnSpc>
                <a:spcPct val="140000"/>
              </a:lnSpc>
              <a:defRPr sz="2100"/>
            </a:lvl2pPr>
            <a:lvl3pPr>
              <a:lnSpc>
                <a:spcPct val="140000"/>
              </a:lnSpc>
              <a:defRPr sz="2100"/>
            </a:lvl3pPr>
            <a:lvl4pPr>
              <a:lnSpc>
                <a:spcPct val="140000"/>
              </a:lnSpc>
              <a:defRPr sz="2100"/>
            </a:lvl4pPr>
            <a:lvl5pPr>
              <a:lnSpc>
                <a:spcPct val="140000"/>
              </a:lnSpc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</a:lstStyle>
          <a:p>
            <a:pPr lvl="0"/>
            <a:r>
              <a:rPr lang="nl-NL" noProof="0" dirty="0"/>
              <a:t>Niveau 1</a:t>
            </a:r>
          </a:p>
          <a:p>
            <a:pPr lvl="1"/>
            <a:r>
              <a:rPr lang="nl-NL" noProof="0" dirty="0"/>
              <a:t>Niveau 2</a:t>
            </a:r>
          </a:p>
          <a:p>
            <a:pPr lvl="2"/>
            <a:r>
              <a:rPr lang="nl-NL" noProof="0" dirty="0"/>
              <a:t>Niveau 3</a:t>
            </a:r>
          </a:p>
          <a:p>
            <a:pPr lvl="3"/>
            <a:r>
              <a:rPr lang="nl-NL" noProof="0" dirty="0"/>
              <a:t>Niveau 4</a:t>
            </a:r>
          </a:p>
          <a:p>
            <a:pPr lvl="4"/>
            <a:r>
              <a:rPr lang="nl-NL" noProof="0" dirty="0"/>
              <a:t>Niveau 5</a:t>
            </a:r>
          </a:p>
          <a:p>
            <a:pPr lvl="5"/>
            <a:r>
              <a:rPr lang="nl-NL" noProof="0" dirty="0"/>
              <a:t>Niveau 6</a:t>
            </a:r>
          </a:p>
          <a:p>
            <a:pPr lvl="6"/>
            <a:r>
              <a:rPr lang="nl-NL" noProof="0" dirty="0"/>
              <a:t>Niveau 7</a:t>
            </a:r>
          </a:p>
          <a:p>
            <a:pPr lvl="7"/>
            <a:r>
              <a:rPr lang="nl-NL" noProof="0" dirty="0"/>
              <a:t>Niveau 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F4B4E-4BA2-40C4-9402-712EC658D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Intern vertrouwelijk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1B70B-FEF4-4A90-AB45-1B6D6D707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011A-0747-491B-A9B2-3D4498438763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2BE18A0-8108-4DBF-ABE3-65F7ECD1B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750" y="705226"/>
            <a:ext cx="10594976" cy="540000"/>
          </a:xfrm>
        </p:spPr>
        <p:txBody>
          <a:bodyPr lIns="0" tIns="0" rIns="0" bIns="0" anchor="t" anchorCtr="0">
            <a:noAutofit/>
          </a:bodyPr>
          <a:lstStyle>
            <a:lvl1pPr>
              <a:defRPr sz="4000"/>
            </a:lvl1pPr>
          </a:lstStyle>
          <a:p>
            <a:r>
              <a:rPr lang="nl-NL" dirty="0"/>
              <a:t>Klik om de titel aan te passen</a:t>
            </a:r>
          </a:p>
        </p:txBody>
      </p:sp>
      <p:sp>
        <p:nvSpPr>
          <p:cNvPr id="10" name="txtTop">
            <a:extLst>
              <a:ext uri="{FF2B5EF4-FFF2-40B4-BE49-F238E27FC236}">
                <a16:creationId xmlns:a16="http://schemas.microsoft.com/office/drawing/2014/main" id="{0A506AB4-ABDE-4948-AD87-0328E4C094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3750" y="505165"/>
            <a:ext cx="10594800" cy="158409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1300" b="1" cap="all" baseline="0">
                <a:solidFill>
                  <a:srgbClr val="BA6E15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KLIK OM AAN </a:t>
            </a:r>
            <a:r>
              <a:rPr lang="nl-NL"/>
              <a:t>TE PASSEN</a:t>
            </a:r>
            <a:endParaRPr lang="nl-NL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AE5BC556-8325-4839-93D4-F0E7FD175F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3748" y="1291800"/>
            <a:ext cx="10594975" cy="40565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500">
                <a:latin typeface="Verdana Pro Light" panose="020B0304030504040204" pitchFamily="34" charset="0"/>
              </a:defRPr>
            </a:lvl1pPr>
          </a:lstStyle>
          <a:p>
            <a:pPr lvl="0"/>
            <a:r>
              <a:rPr lang="nl-NL" dirty="0"/>
              <a:t>Klik om de subtitel aan </a:t>
            </a:r>
            <a:r>
              <a:rPr lang="nl-NL"/>
              <a:t>te passen</a:t>
            </a:r>
            <a:endParaRPr lang="nl-NL" dirty="0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7BE9FA58-7B94-97A1-96D9-27334A400F36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344157" y="2505600"/>
            <a:ext cx="5054092" cy="3542400"/>
          </a:xfrm>
        </p:spPr>
        <p:txBody>
          <a:bodyPr/>
          <a:lstStyle/>
          <a:p>
            <a:r>
              <a:rPr lang="nl-NL" dirty="0"/>
              <a:t>Klik op het pictogram als u een grafiek wilt toevoegen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6CA0BF-8D2C-00C2-B636-0A9221D93490}"/>
              </a:ext>
            </a:extLst>
          </p:cNvPr>
          <p:cNvSpPr/>
          <p:nvPr userDrawn="1"/>
        </p:nvSpPr>
        <p:spPr>
          <a:xfrm>
            <a:off x="6344157" y="2235679"/>
            <a:ext cx="2527200" cy="90000"/>
          </a:xfrm>
          <a:prstGeom prst="rect">
            <a:avLst/>
          </a:prstGeom>
          <a:solidFill>
            <a:srgbClr val="D19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1DBD78-3F87-8749-D610-0BCCFD00D515}"/>
              </a:ext>
            </a:extLst>
          </p:cNvPr>
          <p:cNvSpPr/>
          <p:nvPr userDrawn="1"/>
        </p:nvSpPr>
        <p:spPr>
          <a:xfrm>
            <a:off x="8871049" y="6237775"/>
            <a:ext cx="2527200" cy="90000"/>
          </a:xfrm>
          <a:prstGeom prst="rect">
            <a:avLst/>
          </a:prstGeom>
          <a:solidFill>
            <a:srgbClr val="D19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2813076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met 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7B187-D2F9-436A-AFB2-90812B3A96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3748" y="2325680"/>
            <a:ext cx="3360287" cy="3996905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100"/>
            </a:lvl1pPr>
            <a:lvl2pPr>
              <a:lnSpc>
                <a:spcPct val="140000"/>
              </a:lnSpc>
              <a:defRPr sz="2100"/>
            </a:lvl2pPr>
            <a:lvl3pPr>
              <a:lnSpc>
                <a:spcPct val="140000"/>
              </a:lnSpc>
              <a:defRPr sz="2100"/>
            </a:lvl3pPr>
            <a:lvl4pPr>
              <a:lnSpc>
                <a:spcPct val="140000"/>
              </a:lnSpc>
              <a:defRPr sz="2100"/>
            </a:lvl4pPr>
            <a:lvl5pPr>
              <a:lnSpc>
                <a:spcPct val="140000"/>
              </a:lnSpc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</a:lstStyle>
          <a:p>
            <a:pPr lvl="0"/>
            <a:r>
              <a:rPr lang="nl-NL" noProof="0" dirty="0"/>
              <a:t>Niveau 1</a:t>
            </a:r>
          </a:p>
          <a:p>
            <a:pPr lvl="1"/>
            <a:r>
              <a:rPr lang="nl-NL" noProof="0" dirty="0"/>
              <a:t>Niveau 2</a:t>
            </a:r>
          </a:p>
          <a:p>
            <a:pPr lvl="2"/>
            <a:r>
              <a:rPr lang="nl-NL" noProof="0" dirty="0"/>
              <a:t>Niveau 3</a:t>
            </a:r>
          </a:p>
          <a:p>
            <a:pPr lvl="3"/>
            <a:r>
              <a:rPr lang="nl-NL" noProof="0" dirty="0"/>
              <a:t>Niveau 4</a:t>
            </a:r>
          </a:p>
          <a:p>
            <a:pPr lvl="4"/>
            <a:r>
              <a:rPr lang="nl-NL" noProof="0" dirty="0"/>
              <a:t>Niveau 5</a:t>
            </a:r>
          </a:p>
          <a:p>
            <a:pPr lvl="5"/>
            <a:r>
              <a:rPr lang="nl-NL" noProof="0" dirty="0"/>
              <a:t>Niveau 6</a:t>
            </a:r>
          </a:p>
          <a:p>
            <a:pPr lvl="6"/>
            <a:r>
              <a:rPr lang="nl-NL" noProof="0" dirty="0"/>
              <a:t>Niveau 7</a:t>
            </a:r>
          </a:p>
          <a:p>
            <a:pPr lvl="7"/>
            <a:r>
              <a:rPr lang="nl-NL" noProof="0" dirty="0"/>
              <a:t>Niveau 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F4B4E-4BA2-40C4-9402-712EC658D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Intern vertrouwelijk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1B70B-FEF4-4A90-AB45-1B6D6D707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011A-0747-491B-A9B2-3D4498438763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EBD445-AFAC-4CEF-B79B-D03029211EF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19821" y="2325680"/>
            <a:ext cx="3350759" cy="3996905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100"/>
            </a:lvl1pPr>
            <a:lvl2pPr>
              <a:lnSpc>
                <a:spcPct val="140000"/>
              </a:lnSpc>
              <a:defRPr sz="2100"/>
            </a:lvl2pPr>
            <a:lvl3pPr>
              <a:lnSpc>
                <a:spcPct val="140000"/>
              </a:lnSpc>
              <a:defRPr sz="2100"/>
            </a:lvl3pPr>
            <a:lvl4pPr>
              <a:lnSpc>
                <a:spcPct val="140000"/>
              </a:lnSpc>
              <a:defRPr sz="2100"/>
            </a:lvl4pPr>
            <a:lvl5pPr>
              <a:lnSpc>
                <a:spcPct val="140000"/>
              </a:lnSpc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</a:lstStyle>
          <a:p>
            <a:pPr lvl="0"/>
            <a:r>
              <a:rPr lang="nl-NL" noProof="0" dirty="0"/>
              <a:t>Niveau 1</a:t>
            </a:r>
          </a:p>
          <a:p>
            <a:pPr lvl="1"/>
            <a:r>
              <a:rPr lang="nl-NL" noProof="0" dirty="0"/>
              <a:t>Niveau 2</a:t>
            </a:r>
          </a:p>
          <a:p>
            <a:pPr lvl="2"/>
            <a:r>
              <a:rPr lang="nl-NL" noProof="0" dirty="0"/>
              <a:t>Niveau 3</a:t>
            </a:r>
          </a:p>
          <a:p>
            <a:pPr lvl="3"/>
            <a:r>
              <a:rPr lang="nl-NL" noProof="0" dirty="0"/>
              <a:t>Niveau 4</a:t>
            </a:r>
          </a:p>
          <a:p>
            <a:pPr lvl="4"/>
            <a:r>
              <a:rPr lang="nl-NL" noProof="0" dirty="0"/>
              <a:t>Niveau 5</a:t>
            </a:r>
          </a:p>
          <a:p>
            <a:pPr lvl="5"/>
            <a:r>
              <a:rPr lang="nl-NL" noProof="0" dirty="0"/>
              <a:t>Niveau 6</a:t>
            </a:r>
          </a:p>
          <a:p>
            <a:pPr lvl="6"/>
            <a:r>
              <a:rPr lang="nl-NL" noProof="0" dirty="0"/>
              <a:t>Niveau 7</a:t>
            </a:r>
          </a:p>
          <a:p>
            <a:pPr lvl="7"/>
            <a:r>
              <a:rPr lang="nl-NL" noProof="0" dirty="0"/>
              <a:t>Niveau 8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630F87C-3D18-4CC5-AA31-3C55AC29DE89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32285" y="2325680"/>
            <a:ext cx="3350759" cy="3996905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100"/>
            </a:lvl1pPr>
            <a:lvl2pPr>
              <a:lnSpc>
                <a:spcPct val="140000"/>
              </a:lnSpc>
              <a:defRPr sz="2100"/>
            </a:lvl2pPr>
            <a:lvl3pPr>
              <a:lnSpc>
                <a:spcPct val="140000"/>
              </a:lnSpc>
              <a:defRPr sz="2100"/>
            </a:lvl3pPr>
            <a:lvl4pPr>
              <a:lnSpc>
                <a:spcPct val="140000"/>
              </a:lnSpc>
              <a:defRPr sz="2100"/>
            </a:lvl4pPr>
            <a:lvl5pPr>
              <a:lnSpc>
                <a:spcPct val="140000"/>
              </a:lnSpc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</a:lstStyle>
          <a:p>
            <a:pPr lvl="0"/>
            <a:r>
              <a:rPr lang="nl-NL" noProof="0" dirty="0"/>
              <a:t>Niveau 1</a:t>
            </a:r>
          </a:p>
          <a:p>
            <a:pPr lvl="1"/>
            <a:r>
              <a:rPr lang="nl-NL" noProof="0" dirty="0"/>
              <a:t>Niveau 2</a:t>
            </a:r>
          </a:p>
          <a:p>
            <a:pPr lvl="2"/>
            <a:r>
              <a:rPr lang="nl-NL" noProof="0" dirty="0"/>
              <a:t>Niveau 3</a:t>
            </a:r>
          </a:p>
          <a:p>
            <a:pPr lvl="3"/>
            <a:r>
              <a:rPr lang="nl-NL" noProof="0" dirty="0"/>
              <a:t>Niveau 4</a:t>
            </a:r>
          </a:p>
          <a:p>
            <a:pPr lvl="4"/>
            <a:r>
              <a:rPr lang="nl-NL" noProof="0" dirty="0"/>
              <a:t>Niveau 5</a:t>
            </a:r>
          </a:p>
          <a:p>
            <a:pPr lvl="5"/>
            <a:r>
              <a:rPr lang="nl-NL" noProof="0" dirty="0"/>
              <a:t>Niveau 6</a:t>
            </a:r>
          </a:p>
          <a:p>
            <a:pPr lvl="6"/>
            <a:r>
              <a:rPr lang="nl-NL" noProof="0" dirty="0"/>
              <a:t>Niveau 7</a:t>
            </a:r>
          </a:p>
          <a:p>
            <a:pPr lvl="7"/>
            <a:r>
              <a:rPr lang="nl-NL" noProof="0" dirty="0"/>
              <a:t>Niveau 8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3F225A9-0552-4AFB-9984-042DE2D2C7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750" y="705226"/>
            <a:ext cx="10594976" cy="540000"/>
          </a:xfrm>
        </p:spPr>
        <p:txBody>
          <a:bodyPr lIns="0" tIns="0" rIns="0" bIns="0" anchor="t" anchorCtr="0">
            <a:noAutofit/>
          </a:bodyPr>
          <a:lstStyle>
            <a:lvl1pPr>
              <a:defRPr sz="4000"/>
            </a:lvl1pPr>
          </a:lstStyle>
          <a:p>
            <a:r>
              <a:rPr lang="nl-NL" dirty="0"/>
              <a:t>Klik om de titel aan te passen</a:t>
            </a:r>
          </a:p>
        </p:txBody>
      </p:sp>
      <p:sp>
        <p:nvSpPr>
          <p:cNvPr id="12" name="txtTop">
            <a:extLst>
              <a:ext uri="{FF2B5EF4-FFF2-40B4-BE49-F238E27FC236}">
                <a16:creationId xmlns:a16="http://schemas.microsoft.com/office/drawing/2014/main" id="{ACDD0A29-06C8-4570-8CC5-8A3729885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3750" y="505165"/>
            <a:ext cx="10594800" cy="158409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1300" b="1" cap="all" baseline="0">
                <a:solidFill>
                  <a:srgbClr val="BA6E15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KLIK OM AAN </a:t>
            </a:r>
            <a:r>
              <a:rPr lang="nl-NL"/>
              <a:t>TE PASSEN</a:t>
            </a:r>
            <a:endParaRPr lang="nl-NL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4D544667-023C-42EC-8777-15DFCD42F6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3748" y="1291800"/>
            <a:ext cx="10594975" cy="40565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500">
                <a:latin typeface="Verdana Pro Light" panose="020B0304030504040204" pitchFamily="34" charset="0"/>
              </a:defRPr>
            </a:lvl1pPr>
          </a:lstStyle>
          <a:p>
            <a:pPr lvl="0"/>
            <a:r>
              <a:rPr lang="nl-NL" dirty="0"/>
              <a:t>Klik om de subtitel aan </a:t>
            </a:r>
            <a:r>
              <a:rPr lang="nl-NL"/>
              <a:t>te passen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5853938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met 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7B187-D2F9-436A-AFB2-90812B3A96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3748" y="3453397"/>
            <a:ext cx="3360287" cy="2899435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100"/>
            </a:lvl1pPr>
            <a:lvl2pPr>
              <a:lnSpc>
                <a:spcPct val="140000"/>
              </a:lnSpc>
              <a:defRPr sz="2100"/>
            </a:lvl2pPr>
            <a:lvl3pPr>
              <a:lnSpc>
                <a:spcPct val="140000"/>
              </a:lnSpc>
              <a:defRPr sz="2100"/>
            </a:lvl3pPr>
            <a:lvl4pPr>
              <a:lnSpc>
                <a:spcPct val="140000"/>
              </a:lnSpc>
              <a:defRPr sz="2100"/>
            </a:lvl4pPr>
            <a:lvl5pPr>
              <a:lnSpc>
                <a:spcPct val="140000"/>
              </a:lnSpc>
              <a:defRPr sz="2100"/>
            </a:lvl5pPr>
            <a:lvl6pPr>
              <a:defRPr sz="2100"/>
            </a:lvl6pPr>
          </a:lstStyle>
          <a:p>
            <a:pPr lvl="0"/>
            <a:r>
              <a:rPr lang="nl-NL" noProof="0" dirty="0"/>
              <a:t>Niveau 1</a:t>
            </a:r>
          </a:p>
          <a:p>
            <a:pPr lvl="1"/>
            <a:r>
              <a:rPr lang="nl-NL" noProof="0" dirty="0"/>
              <a:t>Niveau 2</a:t>
            </a:r>
          </a:p>
          <a:p>
            <a:pPr lvl="2"/>
            <a:r>
              <a:rPr lang="nl-NL" noProof="0" dirty="0"/>
              <a:t>Niveau 3</a:t>
            </a:r>
          </a:p>
          <a:p>
            <a:pPr lvl="3"/>
            <a:r>
              <a:rPr lang="nl-NL" noProof="0" dirty="0"/>
              <a:t>Niveau 4</a:t>
            </a:r>
          </a:p>
          <a:p>
            <a:pPr lvl="4"/>
            <a:r>
              <a:rPr lang="nl-NL" noProof="0" dirty="0"/>
              <a:t>Niveau 5</a:t>
            </a:r>
          </a:p>
          <a:p>
            <a:pPr lvl="5"/>
            <a:r>
              <a:rPr lang="nl-NL" noProof="0" dirty="0"/>
              <a:t>Niveau 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F4B4E-4BA2-40C4-9402-712EC658D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Intern vertrouwelijk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1B70B-FEF4-4A90-AB45-1B6D6D707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011A-0747-491B-A9B2-3D4498438763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EBD445-AFAC-4CEF-B79B-D03029211EF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19821" y="3453397"/>
            <a:ext cx="3350759" cy="2899435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100"/>
            </a:lvl1pPr>
            <a:lvl2pPr>
              <a:lnSpc>
                <a:spcPct val="140000"/>
              </a:lnSpc>
              <a:defRPr sz="2100"/>
            </a:lvl2pPr>
            <a:lvl3pPr>
              <a:lnSpc>
                <a:spcPct val="140000"/>
              </a:lnSpc>
              <a:defRPr sz="2100"/>
            </a:lvl3pPr>
            <a:lvl4pPr>
              <a:lnSpc>
                <a:spcPct val="140000"/>
              </a:lnSpc>
              <a:defRPr sz="2100"/>
            </a:lvl4pPr>
            <a:lvl5pPr>
              <a:lnSpc>
                <a:spcPct val="140000"/>
              </a:lnSpc>
              <a:defRPr sz="2100"/>
            </a:lvl5pPr>
            <a:lvl6pPr>
              <a:defRPr sz="2100"/>
            </a:lvl6pPr>
          </a:lstStyle>
          <a:p>
            <a:pPr lvl="0"/>
            <a:r>
              <a:rPr lang="nl-NL" noProof="0" dirty="0"/>
              <a:t>Niveau 1</a:t>
            </a:r>
          </a:p>
          <a:p>
            <a:pPr lvl="1"/>
            <a:r>
              <a:rPr lang="nl-NL" noProof="0" dirty="0"/>
              <a:t>Niveau 2</a:t>
            </a:r>
          </a:p>
          <a:p>
            <a:pPr lvl="2"/>
            <a:r>
              <a:rPr lang="nl-NL" noProof="0" dirty="0"/>
              <a:t>Niveau 3</a:t>
            </a:r>
          </a:p>
          <a:p>
            <a:pPr lvl="3"/>
            <a:r>
              <a:rPr lang="nl-NL" noProof="0" dirty="0"/>
              <a:t>Niveau 4</a:t>
            </a:r>
          </a:p>
          <a:p>
            <a:pPr lvl="4"/>
            <a:r>
              <a:rPr lang="nl-NL" noProof="0" dirty="0"/>
              <a:t>Niveau 5</a:t>
            </a:r>
          </a:p>
          <a:p>
            <a:pPr lvl="5"/>
            <a:r>
              <a:rPr lang="nl-NL" noProof="0" dirty="0"/>
              <a:t>Niveau 6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630F87C-3D18-4CC5-AA31-3C55AC29DE89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32285" y="3453397"/>
            <a:ext cx="3350759" cy="2874378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100"/>
            </a:lvl1pPr>
            <a:lvl2pPr>
              <a:lnSpc>
                <a:spcPct val="140000"/>
              </a:lnSpc>
              <a:defRPr sz="2100"/>
            </a:lvl2pPr>
            <a:lvl3pPr>
              <a:lnSpc>
                <a:spcPct val="140000"/>
              </a:lnSpc>
              <a:defRPr sz="2100"/>
            </a:lvl3pPr>
            <a:lvl4pPr>
              <a:lnSpc>
                <a:spcPct val="140000"/>
              </a:lnSpc>
              <a:defRPr sz="2100"/>
            </a:lvl4pPr>
            <a:lvl5pPr>
              <a:lnSpc>
                <a:spcPct val="140000"/>
              </a:lnSpc>
              <a:defRPr sz="2100"/>
            </a:lvl5pPr>
            <a:lvl6pPr>
              <a:defRPr sz="2100"/>
            </a:lvl6pPr>
          </a:lstStyle>
          <a:p>
            <a:pPr lvl="0"/>
            <a:r>
              <a:rPr lang="nl-NL" noProof="0" dirty="0"/>
              <a:t>Niveau 1</a:t>
            </a:r>
          </a:p>
          <a:p>
            <a:pPr lvl="1"/>
            <a:r>
              <a:rPr lang="nl-NL" noProof="0" dirty="0"/>
              <a:t>Niveau 2</a:t>
            </a:r>
          </a:p>
          <a:p>
            <a:pPr lvl="2"/>
            <a:r>
              <a:rPr lang="nl-NL" noProof="0" dirty="0"/>
              <a:t>Niveau 3</a:t>
            </a:r>
          </a:p>
          <a:p>
            <a:pPr lvl="3"/>
            <a:r>
              <a:rPr lang="nl-NL" noProof="0" dirty="0"/>
              <a:t>Niveau 4</a:t>
            </a:r>
          </a:p>
          <a:p>
            <a:pPr lvl="4"/>
            <a:r>
              <a:rPr lang="nl-NL" noProof="0" dirty="0"/>
              <a:t>Niveau 5</a:t>
            </a:r>
          </a:p>
          <a:p>
            <a:pPr lvl="5"/>
            <a:r>
              <a:rPr lang="nl-NL" noProof="0" dirty="0"/>
              <a:t>Niveau 6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43230A9C-C964-46F5-83CE-D40CD1C0F07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3748" y="2340881"/>
            <a:ext cx="900000" cy="900000"/>
          </a:xfrm>
          <a:noFill/>
        </p:spPr>
        <p:txBody>
          <a:bodyPr bIns="72000" anchor="ctr" anchorCtr="0"/>
          <a:lstStyle>
            <a:lvl1pPr algn="ctr">
              <a:lnSpc>
                <a:spcPct val="110000"/>
              </a:lnSpc>
              <a:defRPr sz="1000"/>
            </a:lvl1pPr>
          </a:lstStyle>
          <a:p>
            <a:r>
              <a:rPr lang="nl-NL" dirty="0"/>
              <a:t>Gebruik de knop ‘Afbeelding’ op het </a:t>
            </a:r>
            <a:r>
              <a:rPr lang="nl-NL" dirty="0" err="1"/>
              <a:t>ribbon</a:t>
            </a:r>
            <a:r>
              <a:rPr lang="nl-NL" dirty="0"/>
              <a:t> om een icoon in te voegen</a:t>
            </a:r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C0F16CF3-5F1C-4D2C-B08C-6AC6C596725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419821" y="2340881"/>
            <a:ext cx="900000" cy="900000"/>
          </a:xfrm>
          <a:noFill/>
        </p:spPr>
        <p:txBody>
          <a:bodyPr bIns="72000" anchor="ctr" anchorCtr="0"/>
          <a:lstStyle>
            <a:lvl1pPr algn="ctr">
              <a:lnSpc>
                <a:spcPct val="110000"/>
              </a:lnSpc>
              <a:defRPr sz="1000"/>
            </a:lvl1pPr>
          </a:lstStyle>
          <a:p>
            <a:r>
              <a:rPr lang="nl-NL" dirty="0"/>
              <a:t>Gebruik de knop ‘Afbeelding’ op het </a:t>
            </a:r>
            <a:r>
              <a:rPr lang="nl-NL" dirty="0" err="1"/>
              <a:t>ribbon</a:t>
            </a:r>
            <a:r>
              <a:rPr lang="nl-NL" dirty="0"/>
              <a:t> om een icoon in te voegen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4712547A-F953-4D32-96C8-EF9548C2566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32285" y="2340881"/>
            <a:ext cx="900000" cy="900000"/>
          </a:xfrm>
          <a:noFill/>
        </p:spPr>
        <p:txBody>
          <a:bodyPr bIns="72000" anchor="ctr" anchorCtr="0"/>
          <a:lstStyle>
            <a:lvl1pPr algn="ctr">
              <a:lnSpc>
                <a:spcPct val="110000"/>
              </a:lnSpc>
              <a:defRPr sz="1000"/>
            </a:lvl1pPr>
          </a:lstStyle>
          <a:p>
            <a:r>
              <a:rPr lang="nl-NL" dirty="0"/>
              <a:t>Gebruik de knop ‘Afbeelding’ op het </a:t>
            </a:r>
            <a:r>
              <a:rPr lang="nl-NL" dirty="0" err="1"/>
              <a:t>ribbon</a:t>
            </a:r>
            <a:r>
              <a:rPr lang="nl-NL" dirty="0"/>
              <a:t> om een icoon in te voegen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F456B87-A210-413C-996D-A751B31554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750" y="705226"/>
            <a:ext cx="10594976" cy="540000"/>
          </a:xfrm>
        </p:spPr>
        <p:txBody>
          <a:bodyPr lIns="0" tIns="0" rIns="0" bIns="0" anchor="t" anchorCtr="0">
            <a:noAutofit/>
          </a:bodyPr>
          <a:lstStyle>
            <a:lvl1pPr>
              <a:defRPr sz="4000"/>
            </a:lvl1pPr>
          </a:lstStyle>
          <a:p>
            <a:r>
              <a:rPr lang="nl-NL" dirty="0"/>
              <a:t>Klik om de titel aan te passen</a:t>
            </a:r>
          </a:p>
        </p:txBody>
      </p:sp>
      <p:sp>
        <p:nvSpPr>
          <p:cNvPr id="14" name="txtTop">
            <a:extLst>
              <a:ext uri="{FF2B5EF4-FFF2-40B4-BE49-F238E27FC236}">
                <a16:creationId xmlns:a16="http://schemas.microsoft.com/office/drawing/2014/main" id="{E2B64F05-EE3E-4271-A468-FD9AF8B85A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3750" y="505165"/>
            <a:ext cx="10594800" cy="158409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1300" b="1" cap="all" baseline="0">
                <a:solidFill>
                  <a:srgbClr val="BA6E15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KLIK OM AAN </a:t>
            </a:r>
            <a:r>
              <a:rPr lang="nl-NL"/>
              <a:t>TE PASSEN</a:t>
            </a:r>
            <a:endParaRPr lang="nl-NL" dirty="0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5923B80F-C416-4989-B30F-FBD09EE29F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3748" y="1291800"/>
            <a:ext cx="10594975" cy="40565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500">
                <a:latin typeface="Verdana Pro Light" panose="020B0304030504040204" pitchFamily="34" charset="0"/>
              </a:defRPr>
            </a:lvl1pPr>
          </a:lstStyle>
          <a:p>
            <a:pPr lvl="0"/>
            <a:r>
              <a:rPr lang="nl-NL" dirty="0"/>
              <a:t>Klik om de subtitel aan </a:t>
            </a:r>
            <a:r>
              <a:rPr lang="nl-NL"/>
              <a:t>te passen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0750656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V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F4B4E-4BA2-40C4-9402-712EC658D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Intern vertrouwelijk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1B70B-FEF4-4A90-AB45-1B6D6D707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011A-0747-491B-A9B2-3D4498438763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43230A9C-C964-46F5-83CE-D40CD1C0F07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8513" y="1695389"/>
            <a:ext cx="1548000" cy="1548000"/>
          </a:xfrm>
          <a:solidFill>
            <a:srgbClr val="F0F0F0"/>
          </a:solidFill>
          <a:effectLst>
            <a:outerShdw dist="101600" dir="2700000" algn="tl" rotWithShape="0">
              <a:srgbClr val="41B6E6"/>
            </a:outerShdw>
          </a:effectLst>
        </p:spPr>
        <p:txBody>
          <a:bodyPr lIns="36000" tIns="36000" rIns="36000" bIns="72000" anchor="ctr" anchorCtr="0"/>
          <a:lstStyle>
            <a:lvl1pPr algn="ctr">
              <a:lnSpc>
                <a:spcPct val="110000"/>
              </a:lnSpc>
              <a:defRPr sz="1100"/>
            </a:lvl1pPr>
          </a:lstStyle>
          <a:p>
            <a:r>
              <a:rPr lang="nl-NL" dirty="0"/>
              <a:t>Gebruik de knop ‘Afbeelding’ op het </a:t>
            </a:r>
            <a:r>
              <a:rPr lang="nl-NL" dirty="0" err="1"/>
              <a:t>ribbon</a:t>
            </a:r>
            <a:r>
              <a:rPr lang="nl-NL" dirty="0"/>
              <a:t> om een foto in te voegen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71385B-4623-4C83-8C0E-DBB31FD3F52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8514" y="4271575"/>
            <a:ext cx="2430000" cy="2056200"/>
          </a:xfrm>
        </p:spPr>
        <p:txBody>
          <a:bodyPr/>
          <a:lstStyle>
            <a:lvl1pPr>
              <a:lnSpc>
                <a:spcPct val="140000"/>
              </a:lnSpc>
              <a:defRPr sz="1400"/>
            </a:lvl1pPr>
            <a:lvl2pPr marL="180975" indent="-180975">
              <a:lnSpc>
                <a:spcPct val="140000"/>
              </a:lnSpc>
              <a:defRPr sz="1400"/>
            </a:lvl2pPr>
            <a:lvl3pPr marL="180000" indent="-180975">
              <a:lnSpc>
                <a:spcPct val="140000"/>
              </a:lnSpc>
              <a:defRPr sz="1400"/>
            </a:lvl3pPr>
            <a:lvl4pPr marL="363600" indent="-180000">
              <a:lnSpc>
                <a:spcPct val="140000"/>
              </a:lnSpc>
              <a:defRPr sz="1400"/>
            </a:lvl4pPr>
            <a:lvl5pPr>
              <a:lnSpc>
                <a:spcPct val="140000"/>
              </a:lnSpc>
              <a:defRPr sz="2300"/>
            </a:lvl5pPr>
          </a:lstStyle>
          <a:p>
            <a:pPr lvl="0"/>
            <a:r>
              <a:rPr lang="nl-NL" noProof="0" dirty="0"/>
              <a:t>Functie</a:t>
            </a:r>
          </a:p>
          <a:p>
            <a:pPr lvl="1"/>
            <a:r>
              <a:rPr lang="nl-NL" noProof="0" dirty="0"/>
              <a:t>Niveau 2</a:t>
            </a:r>
          </a:p>
          <a:p>
            <a:pPr lvl="2"/>
            <a:r>
              <a:rPr lang="nl-NL" noProof="0" dirty="0"/>
              <a:t>Niveau 3</a:t>
            </a:r>
          </a:p>
          <a:p>
            <a:pPr lvl="3"/>
            <a:r>
              <a:rPr lang="nl-NL" noProof="0" dirty="0"/>
              <a:t>Niveau 4</a:t>
            </a:r>
          </a:p>
          <a:p>
            <a:pPr lvl="2"/>
            <a:endParaRPr lang="nl-NL" noProof="0" dirty="0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FB225338-F9ED-4D98-8934-D45EDEC1E0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8514" y="3728712"/>
            <a:ext cx="2430000" cy="405654"/>
          </a:xfrm>
        </p:spPr>
        <p:txBody>
          <a:bodyPr anchor="b" anchorCtr="0"/>
          <a:lstStyle>
            <a:lvl1pPr>
              <a:lnSpc>
                <a:spcPct val="140000"/>
              </a:lnSpc>
              <a:defRPr sz="1600">
                <a:solidFill>
                  <a:srgbClr val="BA6E15"/>
                </a:solidFill>
                <a:latin typeface="+mj-lt"/>
              </a:defRPr>
            </a:lvl1pPr>
            <a:lvl2pPr>
              <a:lnSpc>
                <a:spcPct val="140000"/>
              </a:lnSpc>
              <a:defRPr sz="2300"/>
            </a:lvl2pPr>
            <a:lvl3pPr>
              <a:lnSpc>
                <a:spcPct val="140000"/>
              </a:lnSpc>
              <a:defRPr sz="2300"/>
            </a:lvl3pPr>
            <a:lvl4pPr>
              <a:lnSpc>
                <a:spcPct val="140000"/>
              </a:lnSpc>
              <a:defRPr sz="2300"/>
            </a:lvl4pPr>
            <a:lvl5pPr>
              <a:lnSpc>
                <a:spcPct val="140000"/>
              </a:lnSpc>
              <a:defRPr sz="2300"/>
            </a:lvl5pPr>
          </a:lstStyle>
          <a:p>
            <a:pPr lvl="0"/>
            <a:r>
              <a:rPr lang="nl-NL" noProof="0" dirty="0"/>
              <a:t>Naam Achternaam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6E59EBD7-B1F1-4CAF-9354-6A583FDE6E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12511" y="4271575"/>
            <a:ext cx="2430000" cy="2056200"/>
          </a:xfrm>
        </p:spPr>
        <p:txBody>
          <a:bodyPr/>
          <a:lstStyle>
            <a:lvl1pPr>
              <a:lnSpc>
                <a:spcPct val="140000"/>
              </a:lnSpc>
              <a:defRPr sz="1400"/>
            </a:lvl1pPr>
            <a:lvl2pPr marL="180975" indent="-180975">
              <a:lnSpc>
                <a:spcPct val="140000"/>
              </a:lnSpc>
              <a:defRPr sz="1400"/>
            </a:lvl2pPr>
            <a:lvl3pPr marL="180000" indent="-180975">
              <a:lnSpc>
                <a:spcPct val="140000"/>
              </a:lnSpc>
              <a:defRPr sz="1400"/>
            </a:lvl3pPr>
            <a:lvl4pPr marL="363600" indent="-180000">
              <a:lnSpc>
                <a:spcPct val="140000"/>
              </a:lnSpc>
              <a:defRPr sz="1400"/>
            </a:lvl4pPr>
            <a:lvl5pPr>
              <a:lnSpc>
                <a:spcPct val="140000"/>
              </a:lnSpc>
              <a:defRPr sz="2300"/>
            </a:lvl5pPr>
          </a:lstStyle>
          <a:p>
            <a:pPr lvl="0"/>
            <a:r>
              <a:rPr lang="nl-NL" noProof="0" dirty="0"/>
              <a:t>Functie</a:t>
            </a:r>
          </a:p>
          <a:p>
            <a:pPr lvl="1"/>
            <a:r>
              <a:rPr lang="nl-NL" noProof="0" dirty="0"/>
              <a:t>Niveau 2</a:t>
            </a:r>
          </a:p>
          <a:p>
            <a:pPr lvl="2"/>
            <a:r>
              <a:rPr lang="nl-NL" noProof="0" dirty="0"/>
              <a:t>Niveau 3</a:t>
            </a:r>
          </a:p>
          <a:p>
            <a:pPr lvl="3"/>
            <a:r>
              <a:rPr lang="nl-NL" noProof="0" dirty="0"/>
              <a:t>Niveau 4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859CA5EB-AC2A-4009-9D55-6A2323D1E1B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12511" y="3728712"/>
            <a:ext cx="2430000" cy="405654"/>
          </a:xfrm>
        </p:spPr>
        <p:txBody>
          <a:bodyPr anchor="b" anchorCtr="0"/>
          <a:lstStyle>
            <a:lvl1pPr>
              <a:lnSpc>
                <a:spcPct val="140000"/>
              </a:lnSpc>
              <a:defRPr sz="1600">
                <a:solidFill>
                  <a:srgbClr val="BA6E15"/>
                </a:solidFill>
                <a:latin typeface="+mj-lt"/>
              </a:defRPr>
            </a:lvl1pPr>
            <a:lvl2pPr>
              <a:lnSpc>
                <a:spcPct val="140000"/>
              </a:lnSpc>
              <a:defRPr sz="2300"/>
            </a:lvl2pPr>
            <a:lvl3pPr>
              <a:lnSpc>
                <a:spcPct val="140000"/>
              </a:lnSpc>
              <a:defRPr sz="2300"/>
            </a:lvl3pPr>
            <a:lvl4pPr>
              <a:lnSpc>
                <a:spcPct val="140000"/>
              </a:lnSpc>
              <a:defRPr sz="2300"/>
            </a:lvl4pPr>
            <a:lvl5pPr>
              <a:lnSpc>
                <a:spcPct val="140000"/>
              </a:lnSpc>
              <a:defRPr sz="2300"/>
            </a:lvl5pPr>
          </a:lstStyle>
          <a:p>
            <a:pPr lvl="0"/>
            <a:r>
              <a:rPr lang="nl-NL" noProof="0" dirty="0"/>
              <a:t>Naam Achternaam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AB4EE5CC-8595-4A5A-90CA-E4F49EB4E6C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26508" y="4271575"/>
            <a:ext cx="2430000" cy="2056200"/>
          </a:xfrm>
        </p:spPr>
        <p:txBody>
          <a:bodyPr/>
          <a:lstStyle>
            <a:lvl1pPr>
              <a:lnSpc>
                <a:spcPct val="140000"/>
              </a:lnSpc>
              <a:defRPr sz="1400"/>
            </a:lvl1pPr>
            <a:lvl2pPr marL="180975" indent="-180975">
              <a:lnSpc>
                <a:spcPct val="140000"/>
              </a:lnSpc>
              <a:defRPr sz="1400"/>
            </a:lvl2pPr>
            <a:lvl3pPr marL="180000" indent="-180975">
              <a:lnSpc>
                <a:spcPct val="140000"/>
              </a:lnSpc>
              <a:defRPr sz="1400"/>
            </a:lvl3pPr>
            <a:lvl4pPr marL="363600" indent="-180000">
              <a:lnSpc>
                <a:spcPct val="140000"/>
              </a:lnSpc>
              <a:defRPr sz="1400"/>
            </a:lvl4pPr>
            <a:lvl5pPr>
              <a:lnSpc>
                <a:spcPct val="140000"/>
              </a:lnSpc>
              <a:defRPr sz="2300"/>
            </a:lvl5pPr>
          </a:lstStyle>
          <a:p>
            <a:pPr lvl="0"/>
            <a:r>
              <a:rPr lang="nl-NL" noProof="0" dirty="0"/>
              <a:t>Functie</a:t>
            </a:r>
          </a:p>
          <a:p>
            <a:pPr lvl="1"/>
            <a:r>
              <a:rPr lang="nl-NL" noProof="0" dirty="0"/>
              <a:t>Niveau 2</a:t>
            </a:r>
          </a:p>
          <a:p>
            <a:pPr lvl="2"/>
            <a:r>
              <a:rPr lang="nl-NL" noProof="0" dirty="0"/>
              <a:t>Niveau 3</a:t>
            </a:r>
          </a:p>
          <a:p>
            <a:pPr lvl="3"/>
            <a:r>
              <a:rPr lang="nl-NL" noProof="0" dirty="0"/>
              <a:t>Niveau 4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8747AF9C-AAFF-4077-9851-1B96FD83386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26508" y="3728712"/>
            <a:ext cx="2430000" cy="405654"/>
          </a:xfrm>
        </p:spPr>
        <p:txBody>
          <a:bodyPr anchor="b" anchorCtr="0"/>
          <a:lstStyle>
            <a:lvl1pPr>
              <a:lnSpc>
                <a:spcPct val="140000"/>
              </a:lnSpc>
              <a:defRPr sz="1600">
                <a:solidFill>
                  <a:srgbClr val="BA6E15"/>
                </a:solidFill>
                <a:latin typeface="+mj-lt"/>
              </a:defRPr>
            </a:lvl1pPr>
            <a:lvl2pPr>
              <a:lnSpc>
                <a:spcPct val="140000"/>
              </a:lnSpc>
              <a:defRPr sz="2300"/>
            </a:lvl2pPr>
            <a:lvl3pPr>
              <a:lnSpc>
                <a:spcPct val="140000"/>
              </a:lnSpc>
              <a:defRPr sz="2300"/>
            </a:lvl3pPr>
            <a:lvl4pPr>
              <a:lnSpc>
                <a:spcPct val="140000"/>
              </a:lnSpc>
              <a:defRPr sz="2300"/>
            </a:lvl4pPr>
            <a:lvl5pPr>
              <a:lnSpc>
                <a:spcPct val="140000"/>
              </a:lnSpc>
              <a:defRPr sz="2300"/>
            </a:lvl5pPr>
          </a:lstStyle>
          <a:p>
            <a:pPr lvl="0"/>
            <a:r>
              <a:rPr lang="nl-NL" noProof="0" dirty="0"/>
              <a:t>Naam Achternaam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21F4EE81-E31C-44BD-9DD2-65B9F26CB03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0504" y="4271575"/>
            <a:ext cx="2430000" cy="2056200"/>
          </a:xfrm>
        </p:spPr>
        <p:txBody>
          <a:bodyPr/>
          <a:lstStyle>
            <a:lvl1pPr>
              <a:lnSpc>
                <a:spcPct val="140000"/>
              </a:lnSpc>
              <a:defRPr sz="1400"/>
            </a:lvl1pPr>
            <a:lvl2pPr marL="180975" indent="-180975">
              <a:lnSpc>
                <a:spcPct val="140000"/>
              </a:lnSpc>
              <a:defRPr sz="1400"/>
            </a:lvl2pPr>
            <a:lvl3pPr marL="180000" indent="-180975">
              <a:lnSpc>
                <a:spcPct val="140000"/>
              </a:lnSpc>
              <a:defRPr sz="1400"/>
            </a:lvl3pPr>
            <a:lvl4pPr marL="363600" indent="-180000">
              <a:lnSpc>
                <a:spcPct val="140000"/>
              </a:lnSpc>
              <a:defRPr sz="1400"/>
            </a:lvl4pPr>
            <a:lvl5pPr>
              <a:lnSpc>
                <a:spcPct val="140000"/>
              </a:lnSpc>
              <a:defRPr sz="2300"/>
            </a:lvl5pPr>
          </a:lstStyle>
          <a:p>
            <a:pPr lvl="0"/>
            <a:r>
              <a:rPr lang="nl-NL" noProof="0" dirty="0"/>
              <a:t>Functie</a:t>
            </a:r>
          </a:p>
          <a:p>
            <a:pPr lvl="1"/>
            <a:r>
              <a:rPr lang="nl-NL" noProof="0" dirty="0"/>
              <a:t>Niveau 2</a:t>
            </a:r>
          </a:p>
          <a:p>
            <a:pPr lvl="2"/>
            <a:r>
              <a:rPr lang="nl-NL" noProof="0" dirty="0"/>
              <a:t>Niveau 3</a:t>
            </a:r>
          </a:p>
          <a:p>
            <a:pPr lvl="3"/>
            <a:r>
              <a:rPr lang="nl-NL" noProof="0" dirty="0"/>
              <a:t>Niveau 4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DB9BE62B-3A57-4EF7-95F2-AB1BDBFDAC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940504" y="3728712"/>
            <a:ext cx="2430000" cy="405654"/>
          </a:xfrm>
        </p:spPr>
        <p:txBody>
          <a:bodyPr anchor="b" anchorCtr="0"/>
          <a:lstStyle>
            <a:lvl1pPr>
              <a:lnSpc>
                <a:spcPct val="140000"/>
              </a:lnSpc>
              <a:defRPr sz="1600">
                <a:solidFill>
                  <a:srgbClr val="BA6E15"/>
                </a:solidFill>
                <a:latin typeface="+mj-lt"/>
              </a:defRPr>
            </a:lvl1pPr>
            <a:lvl2pPr>
              <a:lnSpc>
                <a:spcPct val="140000"/>
              </a:lnSpc>
              <a:defRPr sz="2300"/>
            </a:lvl2pPr>
            <a:lvl3pPr>
              <a:lnSpc>
                <a:spcPct val="140000"/>
              </a:lnSpc>
              <a:defRPr sz="2300"/>
            </a:lvl3pPr>
            <a:lvl4pPr>
              <a:lnSpc>
                <a:spcPct val="140000"/>
              </a:lnSpc>
              <a:defRPr sz="2300"/>
            </a:lvl4pPr>
            <a:lvl5pPr>
              <a:lnSpc>
                <a:spcPct val="140000"/>
              </a:lnSpc>
              <a:defRPr sz="2300"/>
            </a:lvl5pPr>
          </a:lstStyle>
          <a:p>
            <a:pPr lvl="0"/>
            <a:r>
              <a:rPr lang="nl-NL" noProof="0" dirty="0"/>
              <a:t>Naam Achternaam</a:t>
            </a:r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7FB0FFAA-A3D6-4063-A587-2A8A456DE74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512511" y="1695389"/>
            <a:ext cx="1548000" cy="1548000"/>
          </a:xfrm>
          <a:solidFill>
            <a:srgbClr val="F0F0F0"/>
          </a:solidFill>
          <a:effectLst>
            <a:outerShdw dist="101600" dir="2700000" algn="tl" rotWithShape="0">
              <a:srgbClr val="21305B"/>
            </a:outerShdw>
          </a:effectLst>
        </p:spPr>
        <p:txBody>
          <a:bodyPr lIns="36000" tIns="36000" rIns="36000" bIns="72000" anchor="ctr" anchorCtr="0"/>
          <a:lstStyle>
            <a:lvl1pPr algn="ctr">
              <a:lnSpc>
                <a:spcPct val="110000"/>
              </a:lnSpc>
              <a:defRPr sz="1100"/>
            </a:lvl1pPr>
          </a:lstStyle>
          <a:p>
            <a:r>
              <a:rPr lang="nl-NL" dirty="0"/>
              <a:t>Gebruik de knop ‘Afbeelding’ op het </a:t>
            </a:r>
            <a:r>
              <a:rPr lang="nl-NL" dirty="0" err="1"/>
              <a:t>ribbon</a:t>
            </a:r>
            <a:r>
              <a:rPr lang="nl-NL" dirty="0"/>
              <a:t> om een foto in te voegen</a:t>
            </a:r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D9335092-8FEF-4173-8ADB-68703DFC8922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226507" y="1695389"/>
            <a:ext cx="1548000" cy="1548000"/>
          </a:xfrm>
          <a:solidFill>
            <a:srgbClr val="F0F0F0"/>
          </a:solidFill>
          <a:effectLst>
            <a:outerShdw dist="101600" dir="2700000" algn="tl" rotWithShape="0">
              <a:srgbClr val="D19544"/>
            </a:outerShdw>
          </a:effectLst>
        </p:spPr>
        <p:txBody>
          <a:bodyPr lIns="36000" tIns="36000" rIns="36000" bIns="72000" anchor="ctr" anchorCtr="0"/>
          <a:lstStyle>
            <a:lvl1pPr algn="ctr">
              <a:lnSpc>
                <a:spcPct val="110000"/>
              </a:lnSpc>
              <a:defRPr sz="1100"/>
            </a:lvl1pPr>
          </a:lstStyle>
          <a:p>
            <a:r>
              <a:rPr lang="nl-NL" dirty="0"/>
              <a:t>Gebruik de knop ‘Afbeelding’ op het </a:t>
            </a:r>
            <a:r>
              <a:rPr lang="nl-NL" dirty="0" err="1"/>
              <a:t>ribbon</a:t>
            </a:r>
            <a:r>
              <a:rPr lang="nl-NL" dirty="0"/>
              <a:t> om een foto in te voegen</a:t>
            </a:r>
          </a:p>
        </p:txBody>
      </p:sp>
      <p:sp>
        <p:nvSpPr>
          <p:cNvPr id="49" name="Picture Placeholder 6">
            <a:extLst>
              <a:ext uri="{FF2B5EF4-FFF2-40B4-BE49-F238E27FC236}">
                <a16:creationId xmlns:a16="http://schemas.microsoft.com/office/drawing/2014/main" id="{7F9A5DDA-EC1F-4475-A045-0CB955035A2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940504" y="1695389"/>
            <a:ext cx="1548000" cy="1548000"/>
          </a:xfrm>
          <a:solidFill>
            <a:srgbClr val="F0F0F0"/>
          </a:solidFill>
          <a:effectLst>
            <a:outerShdw dist="101600" dir="2700000" algn="tl" rotWithShape="0">
              <a:srgbClr val="C6E8F8"/>
            </a:outerShdw>
          </a:effectLst>
        </p:spPr>
        <p:txBody>
          <a:bodyPr lIns="36000" tIns="36000" rIns="36000" bIns="72000" anchor="ctr" anchorCtr="0"/>
          <a:lstStyle>
            <a:lvl1pPr algn="ctr">
              <a:lnSpc>
                <a:spcPct val="110000"/>
              </a:lnSpc>
              <a:defRPr sz="1100"/>
            </a:lvl1pPr>
          </a:lstStyle>
          <a:p>
            <a:r>
              <a:rPr lang="nl-NL" dirty="0"/>
              <a:t>Gebruik de knop ‘Afbeelding’ op het </a:t>
            </a:r>
            <a:r>
              <a:rPr lang="nl-NL" dirty="0" err="1"/>
              <a:t>ribbon</a:t>
            </a:r>
            <a:r>
              <a:rPr lang="nl-NL" dirty="0"/>
              <a:t> om een foto in te voegen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F0A5263-14F9-488B-A697-322D515EB0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750" y="705226"/>
            <a:ext cx="10594976" cy="540000"/>
          </a:xfrm>
        </p:spPr>
        <p:txBody>
          <a:bodyPr lIns="0" tIns="0" rIns="0" bIns="0" anchor="t" anchorCtr="0">
            <a:noAutofit/>
          </a:bodyPr>
          <a:lstStyle>
            <a:lvl1pPr>
              <a:defRPr sz="4000"/>
            </a:lvl1pPr>
          </a:lstStyle>
          <a:p>
            <a:r>
              <a:rPr lang="nl-NL" dirty="0"/>
              <a:t>Klik om de titel aan te passen</a:t>
            </a:r>
          </a:p>
        </p:txBody>
      </p:sp>
      <p:sp>
        <p:nvSpPr>
          <p:cNvPr id="20" name="txtTop">
            <a:extLst>
              <a:ext uri="{FF2B5EF4-FFF2-40B4-BE49-F238E27FC236}">
                <a16:creationId xmlns:a16="http://schemas.microsoft.com/office/drawing/2014/main" id="{64E86690-41AE-4B22-B9FC-AE2A82521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3750" y="505165"/>
            <a:ext cx="10594800" cy="158409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1300" b="1" cap="all" baseline="0">
                <a:solidFill>
                  <a:srgbClr val="BA6E15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KLIK OM AAN </a:t>
            </a:r>
            <a:r>
              <a:rPr lang="nl-NL"/>
              <a:t>TE PASSEN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5386106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et Foto 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afbeelding 17">
            <a:extLst>
              <a:ext uri="{FF2B5EF4-FFF2-40B4-BE49-F238E27FC236}">
                <a16:creationId xmlns:a16="http://schemas.microsoft.com/office/drawing/2014/main" id="{C05FED34-1EBC-4E9D-8C2D-1CB5973F6C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29351" y="0"/>
            <a:ext cx="5962649" cy="6858000"/>
          </a:xfrm>
          <a:custGeom>
            <a:avLst/>
            <a:gdLst>
              <a:gd name="connsiteX0" fmla="*/ 5413592 w 5962649"/>
              <a:gd name="connsiteY0" fmla="*/ 0 h 6858000"/>
              <a:gd name="connsiteX1" fmla="*/ 5962649 w 5962649"/>
              <a:gd name="connsiteY1" fmla="*/ 0 h 6858000"/>
              <a:gd name="connsiteX2" fmla="*/ 5962649 w 5962649"/>
              <a:gd name="connsiteY2" fmla="*/ 6858000 h 6858000"/>
              <a:gd name="connsiteX3" fmla="*/ 5413592 w 5962649"/>
              <a:gd name="connsiteY3" fmla="*/ 6858000 h 6858000"/>
              <a:gd name="connsiteX4" fmla="*/ 2710395 w 5962649"/>
              <a:gd name="connsiteY4" fmla="*/ 0 h 6858000"/>
              <a:gd name="connsiteX5" fmla="*/ 5406392 w 5962649"/>
              <a:gd name="connsiteY5" fmla="*/ 0 h 6858000"/>
              <a:gd name="connsiteX6" fmla="*/ 5406392 w 5962649"/>
              <a:gd name="connsiteY6" fmla="*/ 6858000 h 6858000"/>
              <a:gd name="connsiteX7" fmla="*/ 2710395 w 5962649"/>
              <a:gd name="connsiteY7" fmla="*/ 6858000 h 6858000"/>
              <a:gd name="connsiteX8" fmla="*/ 0 w 5962649"/>
              <a:gd name="connsiteY8" fmla="*/ 0 h 6858000"/>
              <a:gd name="connsiteX9" fmla="*/ 2703195 w 5962649"/>
              <a:gd name="connsiteY9" fmla="*/ 0 h 6858000"/>
              <a:gd name="connsiteX10" fmla="*/ 2703195 w 5962649"/>
              <a:gd name="connsiteY10" fmla="*/ 6858000 h 6858000"/>
              <a:gd name="connsiteX11" fmla="*/ 0 w 5962649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62649" h="6858000">
                <a:moveTo>
                  <a:pt x="5413592" y="0"/>
                </a:moveTo>
                <a:lnTo>
                  <a:pt x="5962649" y="0"/>
                </a:lnTo>
                <a:lnTo>
                  <a:pt x="5962649" y="6858000"/>
                </a:lnTo>
                <a:lnTo>
                  <a:pt x="5413592" y="6858000"/>
                </a:lnTo>
                <a:close/>
                <a:moveTo>
                  <a:pt x="2710395" y="0"/>
                </a:moveTo>
                <a:lnTo>
                  <a:pt x="5406392" y="0"/>
                </a:lnTo>
                <a:lnTo>
                  <a:pt x="5406392" y="6858000"/>
                </a:lnTo>
                <a:lnTo>
                  <a:pt x="2710395" y="6858000"/>
                </a:lnTo>
                <a:close/>
                <a:moveTo>
                  <a:pt x="0" y="0"/>
                </a:moveTo>
                <a:lnTo>
                  <a:pt x="2703195" y="0"/>
                </a:lnTo>
                <a:lnTo>
                  <a:pt x="270319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bIns="792000" anchor="ctr" anchorCtr="0">
            <a:noAutofit/>
          </a:bodyPr>
          <a:lstStyle>
            <a:lvl1pPr algn="ctr">
              <a:lnSpc>
                <a:spcPct val="110000"/>
              </a:lnSpc>
              <a:defRPr sz="1200"/>
            </a:lvl1pPr>
          </a:lstStyle>
          <a:p>
            <a:r>
              <a:rPr lang="nl-NL" dirty="0"/>
              <a:t>Gebruik de knop ‘Afbeelding’ op het </a:t>
            </a:r>
            <a:r>
              <a:rPr lang="nl-NL" dirty="0" err="1"/>
              <a:t>ribbon</a:t>
            </a:r>
            <a:r>
              <a:rPr lang="nl-NL" dirty="0"/>
              <a:t> om een foto in te voegen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DD2854-08BB-4A3B-B664-0663A39E2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750" y="705226"/>
            <a:ext cx="5168900" cy="540000"/>
          </a:xfrm>
        </p:spPr>
        <p:txBody>
          <a:bodyPr lIns="0" tIns="0" rIns="0" bIns="0" anchor="t" anchorCtr="0">
            <a:noAutofit/>
          </a:bodyPr>
          <a:lstStyle>
            <a:lvl1pPr>
              <a:defRPr sz="4000" spc="0" baseline="0"/>
            </a:lvl1pPr>
          </a:lstStyle>
          <a:p>
            <a:r>
              <a:rPr lang="nl-NL" dirty="0"/>
              <a:t>Klik en pas aan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7B187-D2F9-436A-AFB2-90812B3A96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3751" y="2325600"/>
            <a:ext cx="5168900" cy="3996000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100"/>
            </a:lvl1pPr>
            <a:lvl2pPr>
              <a:lnSpc>
                <a:spcPct val="140000"/>
              </a:lnSpc>
              <a:defRPr sz="2100"/>
            </a:lvl2pPr>
            <a:lvl3pPr>
              <a:lnSpc>
                <a:spcPct val="140000"/>
              </a:lnSpc>
              <a:defRPr sz="2100"/>
            </a:lvl3pPr>
            <a:lvl4pPr>
              <a:lnSpc>
                <a:spcPct val="140000"/>
              </a:lnSpc>
              <a:defRPr sz="2100"/>
            </a:lvl4pPr>
            <a:lvl5pPr>
              <a:lnSpc>
                <a:spcPct val="140000"/>
              </a:lnSpc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</a:lstStyle>
          <a:p>
            <a:pPr lvl="0"/>
            <a:r>
              <a:rPr lang="nl-NL" noProof="0" dirty="0"/>
              <a:t>Niveau 1</a:t>
            </a:r>
          </a:p>
          <a:p>
            <a:pPr lvl="1"/>
            <a:r>
              <a:rPr lang="nl-NL" noProof="0" dirty="0"/>
              <a:t>Niveau 2</a:t>
            </a:r>
          </a:p>
          <a:p>
            <a:pPr lvl="2"/>
            <a:r>
              <a:rPr lang="nl-NL" noProof="0" dirty="0"/>
              <a:t>Niveau 3</a:t>
            </a:r>
          </a:p>
          <a:p>
            <a:pPr lvl="3"/>
            <a:r>
              <a:rPr lang="nl-NL" noProof="0" dirty="0"/>
              <a:t>Niveau 4</a:t>
            </a:r>
          </a:p>
          <a:p>
            <a:pPr lvl="4"/>
            <a:r>
              <a:rPr lang="nl-NL" noProof="0" dirty="0"/>
              <a:t>Niveau 5</a:t>
            </a:r>
          </a:p>
          <a:p>
            <a:pPr lvl="5"/>
            <a:r>
              <a:rPr lang="nl-NL" noProof="0" dirty="0"/>
              <a:t>Niveau 6</a:t>
            </a:r>
          </a:p>
          <a:p>
            <a:pPr lvl="6"/>
            <a:r>
              <a:rPr lang="nl-NL" noProof="0" dirty="0"/>
              <a:t>Niveau 7</a:t>
            </a:r>
          </a:p>
          <a:p>
            <a:pPr lvl="7"/>
            <a:r>
              <a:rPr lang="nl-NL" noProof="0" dirty="0"/>
              <a:t>Niveau 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F4B4E-4BA2-40C4-9402-712EC658D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Intern vertrouwelijk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1B70B-FEF4-4A90-AB45-1B6D6D707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011A-0747-491B-A9B2-3D4498438763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xtTop">
            <a:extLst>
              <a:ext uri="{FF2B5EF4-FFF2-40B4-BE49-F238E27FC236}">
                <a16:creationId xmlns:a16="http://schemas.microsoft.com/office/drawing/2014/main" id="{7156D54A-CE8F-4C09-9F83-4BAEB92F86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3750" y="505165"/>
            <a:ext cx="5168900" cy="158409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1300" b="1" cap="all" baseline="0">
                <a:solidFill>
                  <a:srgbClr val="BA6E15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KLIK OM AAN </a:t>
            </a:r>
            <a:r>
              <a:rPr lang="nl-NL"/>
              <a:t>TE PASSEN</a:t>
            </a:r>
            <a:endParaRPr lang="nl-NL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07D1600-6484-4BE0-BE0B-BB0157E908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3749" y="1291800"/>
            <a:ext cx="5168900" cy="40565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500">
                <a:latin typeface="Verdana Pro Light" panose="020B0304030504040204" pitchFamily="34" charset="0"/>
              </a:defRPr>
            </a:lvl1pPr>
          </a:lstStyle>
          <a:p>
            <a:pPr lvl="0"/>
            <a:r>
              <a:rPr lang="nl-NL" dirty="0"/>
              <a:t>Klik om de subtitel aan </a:t>
            </a:r>
            <a:r>
              <a:rPr lang="nl-NL"/>
              <a:t>te passen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1436879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met Fot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7B187-D2F9-436A-AFB2-90812B3A96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3751" y="2325600"/>
            <a:ext cx="5168900" cy="3996000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100"/>
            </a:lvl1pPr>
            <a:lvl2pPr>
              <a:lnSpc>
                <a:spcPct val="140000"/>
              </a:lnSpc>
              <a:defRPr sz="2100"/>
            </a:lvl2pPr>
            <a:lvl3pPr>
              <a:lnSpc>
                <a:spcPct val="140000"/>
              </a:lnSpc>
              <a:defRPr sz="2100"/>
            </a:lvl3pPr>
            <a:lvl4pPr>
              <a:lnSpc>
                <a:spcPct val="140000"/>
              </a:lnSpc>
              <a:defRPr sz="2100"/>
            </a:lvl4pPr>
            <a:lvl5pPr>
              <a:lnSpc>
                <a:spcPct val="140000"/>
              </a:lnSpc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</a:lstStyle>
          <a:p>
            <a:pPr lvl="0"/>
            <a:r>
              <a:rPr lang="nl-NL" noProof="0" dirty="0"/>
              <a:t>Niveau 1</a:t>
            </a:r>
          </a:p>
          <a:p>
            <a:pPr lvl="1"/>
            <a:r>
              <a:rPr lang="nl-NL" noProof="0" dirty="0"/>
              <a:t>Niveau 2</a:t>
            </a:r>
          </a:p>
          <a:p>
            <a:pPr lvl="2"/>
            <a:r>
              <a:rPr lang="nl-NL" noProof="0" dirty="0"/>
              <a:t>Niveau 3</a:t>
            </a:r>
          </a:p>
          <a:p>
            <a:pPr lvl="3"/>
            <a:r>
              <a:rPr lang="nl-NL" noProof="0" dirty="0"/>
              <a:t>Niveau 4</a:t>
            </a:r>
          </a:p>
          <a:p>
            <a:pPr lvl="4"/>
            <a:r>
              <a:rPr lang="nl-NL" noProof="0" dirty="0"/>
              <a:t>Niveau 5</a:t>
            </a:r>
          </a:p>
          <a:p>
            <a:pPr lvl="5"/>
            <a:r>
              <a:rPr lang="nl-NL" noProof="0" dirty="0"/>
              <a:t>Niveau 6</a:t>
            </a:r>
          </a:p>
          <a:p>
            <a:pPr lvl="6"/>
            <a:r>
              <a:rPr lang="nl-NL" noProof="0" dirty="0"/>
              <a:t>Niveau 7</a:t>
            </a:r>
          </a:p>
          <a:p>
            <a:pPr lvl="7"/>
            <a:r>
              <a:rPr lang="nl-NL" noProof="0" dirty="0"/>
              <a:t>Niveau 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F4B4E-4BA2-40C4-9402-712EC658D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Intern vertrouwelijk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1B70B-FEF4-4A90-AB45-1B6D6D707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011A-0747-491B-A9B2-3D4498438763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628321E7-539D-4352-BB02-CB206E75D1A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42993" y="2349984"/>
            <a:ext cx="5076000" cy="3060000"/>
          </a:xfrm>
          <a:solidFill>
            <a:srgbClr val="F0F0F0"/>
          </a:solidFill>
          <a:effectLst>
            <a:outerShdw dist="152400" dir="2700000" algn="tl" rotWithShape="0">
              <a:srgbClr val="41B6E6"/>
            </a:outerShdw>
          </a:effectLst>
        </p:spPr>
        <p:txBody>
          <a:bodyPr bIns="792000" anchor="ctr" anchorCtr="0"/>
          <a:lstStyle>
            <a:lvl1pPr algn="ctr">
              <a:lnSpc>
                <a:spcPct val="110000"/>
              </a:lnSpc>
              <a:defRPr sz="1200"/>
            </a:lvl1pPr>
          </a:lstStyle>
          <a:p>
            <a:r>
              <a:rPr lang="nl-NL" dirty="0"/>
              <a:t>Gebruik de knop ‘Afbeelding’ op het </a:t>
            </a:r>
            <a:r>
              <a:rPr lang="nl-NL" dirty="0" err="1"/>
              <a:t>ribbon</a:t>
            </a:r>
            <a:r>
              <a:rPr lang="nl-NL" dirty="0"/>
              <a:t> om een foto in te voegen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DE4F95F-E8E6-48AF-8293-06423C656D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750" y="705226"/>
            <a:ext cx="10594976" cy="540000"/>
          </a:xfrm>
        </p:spPr>
        <p:txBody>
          <a:bodyPr lIns="0" tIns="0" rIns="0" bIns="0" anchor="t" anchorCtr="0">
            <a:noAutofit/>
          </a:bodyPr>
          <a:lstStyle>
            <a:lvl1pPr>
              <a:defRPr sz="4000"/>
            </a:lvl1pPr>
          </a:lstStyle>
          <a:p>
            <a:r>
              <a:rPr lang="nl-NL" dirty="0"/>
              <a:t>Klik om de titel aan te passen</a:t>
            </a:r>
          </a:p>
        </p:txBody>
      </p:sp>
      <p:sp>
        <p:nvSpPr>
          <p:cNvPr id="10" name="txtTop">
            <a:extLst>
              <a:ext uri="{FF2B5EF4-FFF2-40B4-BE49-F238E27FC236}">
                <a16:creationId xmlns:a16="http://schemas.microsoft.com/office/drawing/2014/main" id="{696E5B76-9CBF-4221-91DE-C1C8E92020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3750" y="505165"/>
            <a:ext cx="10594800" cy="158409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1300" b="1" cap="all" baseline="0">
                <a:solidFill>
                  <a:srgbClr val="BA6E15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KLIK OM AAN </a:t>
            </a:r>
            <a:r>
              <a:rPr lang="nl-NL"/>
              <a:t>TE PASSEN</a:t>
            </a:r>
            <a:endParaRPr lang="nl-NL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5005F895-448C-43F2-B15E-6989A799C4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3748" y="1291800"/>
            <a:ext cx="10594975" cy="40565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500">
                <a:latin typeface="Verdana Pro Light" panose="020B0304030504040204" pitchFamily="34" charset="0"/>
              </a:defRPr>
            </a:lvl1pPr>
          </a:lstStyle>
          <a:p>
            <a:pPr lvl="0"/>
            <a:r>
              <a:rPr lang="nl-NL" dirty="0"/>
              <a:t>Klik om de subtitel aan </a:t>
            </a:r>
            <a:r>
              <a:rPr lang="nl-NL"/>
              <a:t>te passen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7056048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met Foto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7B187-D2F9-436A-AFB2-90812B3A96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29402" y="2325600"/>
            <a:ext cx="5168900" cy="3996000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100"/>
            </a:lvl1pPr>
            <a:lvl2pPr>
              <a:lnSpc>
                <a:spcPct val="140000"/>
              </a:lnSpc>
              <a:defRPr sz="2100"/>
            </a:lvl2pPr>
            <a:lvl3pPr>
              <a:lnSpc>
                <a:spcPct val="140000"/>
              </a:lnSpc>
              <a:defRPr sz="2100"/>
            </a:lvl3pPr>
            <a:lvl4pPr>
              <a:lnSpc>
                <a:spcPct val="140000"/>
              </a:lnSpc>
              <a:defRPr sz="2100"/>
            </a:lvl4pPr>
            <a:lvl5pPr>
              <a:lnSpc>
                <a:spcPct val="140000"/>
              </a:lnSpc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</a:lstStyle>
          <a:p>
            <a:pPr lvl="0"/>
            <a:r>
              <a:rPr lang="nl-NL" noProof="0" dirty="0"/>
              <a:t>Niveau 1</a:t>
            </a:r>
          </a:p>
          <a:p>
            <a:pPr lvl="1"/>
            <a:r>
              <a:rPr lang="nl-NL" noProof="0" dirty="0"/>
              <a:t>Niveau 2</a:t>
            </a:r>
          </a:p>
          <a:p>
            <a:pPr lvl="2"/>
            <a:r>
              <a:rPr lang="nl-NL" noProof="0" dirty="0"/>
              <a:t>Niveau 3</a:t>
            </a:r>
          </a:p>
          <a:p>
            <a:pPr lvl="3"/>
            <a:r>
              <a:rPr lang="nl-NL" noProof="0" dirty="0"/>
              <a:t>Niveau 4</a:t>
            </a:r>
          </a:p>
          <a:p>
            <a:pPr lvl="4"/>
            <a:r>
              <a:rPr lang="nl-NL" noProof="0" dirty="0"/>
              <a:t>Niveau 5</a:t>
            </a:r>
          </a:p>
          <a:p>
            <a:pPr lvl="5"/>
            <a:r>
              <a:rPr lang="nl-NL" noProof="0" dirty="0"/>
              <a:t>Niveau 6</a:t>
            </a:r>
          </a:p>
          <a:p>
            <a:pPr lvl="6"/>
            <a:r>
              <a:rPr lang="nl-NL" noProof="0" dirty="0"/>
              <a:t>Niveau 7</a:t>
            </a:r>
          </a:p>
          <a:p>
            <a:pPr lvl="7"/>
            <a:r>
              <a:rPr lang="nl-NL" noProof="0" dirty="0"/>
              <a:t>Niveau 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F4B4E-4BA2-40C4-9402-712EC658D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Intern vertrouwelijk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1B70B-FEF4-4A90-AB45-1B6D6D707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011A-0747-491B-A9B2-3D4498438763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628321E7-539D-4352-BB02-CB206E75D1A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0006" y="2349984"/>
            <a:ext cx="4799992" cy="2893612"/>
          </a:xfrm>
          <a:solidFill>
            <a:srgbClr val="F0F0F0"/>
          </a:solidFill>
          <a:effectLst>
            <a:outerShdw dist="152400" dir="2700000" algn="tl" rotWithShape="0">
              <a:srgbClr val="C6E8F8"/>
            </a:outerShdw>
          </a:effectLst>
        </p:spPr>
        <p:txBody>
          <a:bodyPr bIns="792000" anchor="ctr" anchorCtr="0"/>
          <a:lstStyle>
            <a:lvl1pPr algn="ctr">
              <a:lnSpc>
                <a:spcPct val="110000"/>
              </a:lnSpc>
              <a:defRPr sz="1200"/>
            </a:lvl1pPr>
          </a:lstStyle>
          <a:p>
            <a:r>
              <a:rPr lang="nl-NL" dirty="0"/>
              <a:t>Gebruik de knop ‘Afbeelding’ op het </a:t>
            </a:r>
            <a:r>
              <a:rPr lang="nl-NL" dirty="0" err="1"/>
              <a:t>ribbon</a:t>
            </a:r>
            <a:r>
              <a:rPr lang="nl-NL" dirty="0"/>
              <a:t> om een foto in te voegen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A09C4E-051A-478E-A24E-3AA517080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750" y="705226"/>
            <a:ext cx="10594976" cy="540000"/>
          </a:xfrm>
        </p:spPr>
        <p:txBody>
          <a:bodyPr lIns="0" tIns="0" rIns="0" bIns="0" anchor="t" anchorCtr="0">
            <a:noAutofit/>
          </a:bodyPr>
          <a:lstStyle>
            <a:lvl1pPr>
              <a:defRPr sz="4000"/>
            </a:lvl1pPr>
          </a:lstStyle>
          <a:p>
            <a:r>
              <a:rPr lang="nl-NL" dirty="0"/>
              <a:t>Klik om de titel aan te passen</a:t>
            </a:r>
          </a:p>
        </p:txBody>
      </p:sp>
      <p:sp>
        <p:nvSpPr>
          <p:cNvPr id="10" name="txtTop">
            <a:extLst>
              <a:ext uri="{FF2B5EF4-FFF2-40B4-BE49-F238E27FC236}">
                <a16:creationId xmlns:a16="http://schemas.microsoft.com/office/drawing/2014/main" id="{B07E160C-94E6-4660-95CC-39415C5A8C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3750" y="505165"/>
            <a:ext cx="10594800" cy="158409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1300" b="1" cap="all" baseline="0">
                <a:solidFill>
                  <a:srgbClr val="BA6E15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KLIK OM AAN </a:t>
            </a:r>
            <a:r>
              <a:rPr lang="nl-NL"/>
              <a:t>TE PASSEN</a:t>
            </a:r>
            <a:endParaRPr lang="nl-NL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FFBEC681-4094-4B9A-8931-C2039B094E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3748" y="1291800"/>
            <a:ext cx="10594975" cy="40565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500">
                <a:latin typeface="Verdana Pro Light" panose="020B0304030504040204" pitchFamily="34" charset="0"/>
              </a:defRPr>
            </a:lvl1pPr>
          </a:lstStyle>
          <a:p>
            <a:pPr lvl="0"/>
            <a:r>
              <a:rPr lang="nl-NL" dirty="0"/>
              <a:t>Klik om de subtitel aan </a:t>
            </a:r>
            <a:r>
              <a:rPr lang="nl-NL"/>
              <a:t>te passen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3724921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et Foto blauwe blo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7B187-D2F9-436A-AFB2-90812B3A96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3751" y="2325600"/>
            <a:ext cx="5168900" cy="3996000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100"/>
            </a:lvl1pPr>
            <a:lvl2pPr>
              <a:lnSpc>
                <a:spcPct val="140000"/>
              </a:lnSpc>
              <a:defRPr sz="2100"/>
            </a:lvl2pPr>
            <a:lvl3pPr>
              <a:lnSpc>
                <a:spcPct val="140000"/>
              </a:lnSpc>
              <a:defRPr sz="2100"/>
            </a:lvl3pPr>
            <a:lvl4pPr>
              <a:lnSpc>
                <a:spcPct val="140000"/>
              </a:lnSpc>
              <a:defRPr sz="2100"/>
            </a:lvl4pPr>
            <a:lvl5pPr>
              <a:lnSpc>
                <a:spcPct val="140000"/>
              </a:lnSpc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</a:lstStyle>
          <a:p>
            <a:pPr lvl="0"/>
            <a:r>
              <a:rPr lang="nl-NL" noProof="0" dirty="0"/>
              <a:t>Niveau 1</a:t>
            </a:r>
          </a:p>
          <a:p>
            <a:pPr lvl="1"/>
            <a:r>
              <a:rPr lang="nl-NL" noProof="0" dirty="0"/>
              <a:t>Niveau 2</a:t>
            </a:r>
          </a:p>
          <a:p>
            <a:pPr lvl="2"/>
            <a:r>
              <a:rPr lang="nl-NL" noProof="0" dirty="0"/>
              <a:t>Niveau 3</a:t>
            </a:r>
          </a:p>
          <a:p>
            <a:pPr lvl="3"/>
            <a:r>
              <a:rPr lang="nl-NL" noProof="0" dirty="0"/>
              <a:t>Niveau 4</a:t>
            </a:r>
          </a:p>
          <a:p>
            <a:pPr lvl="4"/>
            <a:r>
              <a:rPr lang="nl-NL" noProof="0" dirty="0"/>
              <a:t>Niveau 5</a:t>
            </a:r>
          </a:p>
          <a:p>
            <a:pPr lvl="5"/>
            <a:r>
              <a:rPr lang="nl-NL" noProof="0" dirty="0"/>
              <a:t>Niveau 6</a:t>
            </a:r>
          </a:p>
          <a:p>
            <a:pPr lvl="6"/>
            <a:r>
              <a:rPr lang="nl-NL" noProof="0" dirty="0"/>
              <a:t>Niveau 7</a:t>
            </a:r>
          </a:p>
          <a:p>
            <a:pPr lvl="7"/>
            <a:r>
              <a:rPr lang="nl-NL" noProof="0" dirty="0"/>
              <a:t>Niveau 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F4B4E-4BA2-40C4-9402-712EC658D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Intern vertrouwelijk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1B70B-FEF4-4A90-AB45-1B6D6D707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011A-0747-491B-A9B2-3D4498438763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5F32908-A79A-4DDD-9878-F7275682CB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25382" y="2340881"/>
            <a:ext cx="5966617" cy="3626894"/>
          </a:xfrm>
          <a:custGeom>
            <a:avLst/>
            <a:gdLst>
              <a:gd name="connsiteX0" fmla="*/ 5429411 w 5966617"/>
              <a:gd name="connsiteY0" fmla="*/ 0 h 3626894"/>
              <a:gd name="connsiteX1" fmla="*/ 5966617 w 5966617"/>
              <a:gd name="connsiteY1" fmla="*/ 0 h 3626894"/>
              <a:gd name="connsiteX2" fmla="*/ 5966617 w 5966617"/>
              <a:gd name="connsiteY2" fmla="*/ 3626894 h 3626894"/>
              <a:gd name="connsiteX3" fmla="*/ 5429411 w 5966617"/>
              <a:gd name="connsiteY3" fmla="*/ 3626894 h 3626894"/>
              <a:gd name="connsiteX4" fmla="*/ 2724649 w 5966617"/>
              <a:gd name="connsiteY4" fmla="*/ 0 h 3626894"/>
              <a:gd name="connsiteX5" fmla="*/ 5422211 w 5966617"/>
              <a:gd name="connsiteY5" fmla="*/ 0 h 3626894"/>
              <a:gd name="connsiteX6" fmla="*/ 5422211 w 5966617"/>
              <a:gd name="connsiteY6" fmla="*/ 3626894 h 3626894"/>
              <a:gd name="connsiteX7" fmla="*/ 2724649 w 5966617"/>
              <a:gd name="connsiteY7" fmla="*/ 3626894 h 3626894"/>
              <a:gd name="connsiteX8" fmla="*/ 0 w 5966617"/>
              <a:gd name="connsiteY8" fmla="*/ 0 h 3626894"/>
              <a:gd name="connsiteX9" fmla="*/ 2717449 w 5966617"/>
              <a:gd name="connsiteY9" fmla="*/ 0 h 3626894"/>
              <a:gd name="connsiteX10" fmla="*/ 2717449 w 5966617"/>
              <a:gd name="connsiteY10" fmla="*/ 3626894 h 3626894"/>
              <a:gd name="connsiteX11" fmla="*/ 0 w 5966617"/>
              <a:gd name="connsiteY11" fmla="*/ 3626894 h 362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66617" h="3626894">
                <a:moveTo>
                  <a:pt x="5429411" y="0"/>
                </a:moveTo>
                <a:lnTo>
                  <a:pt x="5966617" y="0"/>
                </a:lnTo>
                <a:lnTo>
                  <a:pt x="5966617" y="3626894"/>
                </a:lnTo>
                <a:lnTo>
                  <a:pt x="5429411" y="3626894"/>
                </a:lnTo>
                <a:close/>
                <a:moveTo>
                  <a:pt x="2724649" y="0"/>
                </a:moveTo>
                <a:lnTo>
                  <a:pt x="5422211" y="0"/>
                </a:lnTo>
                <a:lnTo>
                  <a:pt x="5422211" y="3626894"/>
                </a:lnTo>
                <a:lnTo>
                  <a:pt x="2724649" y="3626894"/>
                </a:lnTo>
                <a:close/>
                <a:moveTo>
                  <a:pt x="0" y="0"/>
                </a:moveTo>
                <a:lnTo>
                  <a:pt x="2717449" y="0"/>
                </a:lnTo>
                <a:lnTo>
                  <a:pt x="2717449" y="3626894"/>
                </a:lnTo>
                <a:lnTo>
                  <a:pt x="0" y="3626894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bIns="792000" anchor="ctr" anchorCtr="0">
            <a:noAutofit/>
          </a:bodyPr>
          <a:lstStyle>
            <a:lvl1pPr algn="ctr">
              <a:lnSpc>
                <a:spcPct val="110000"/>
              </a:lnSpc>
              <a:defRPr sz="1200"/>
            </a:lvl1pPr>
          </a:lstStyle>
          <a:p>
            <a:r>
              <a:rPr lang="nl-NL" dirty="0"/>
              <a:t>Gebruik de knop ‘Afbeelding’ op het </a:t>
            </a:r>
            <a:r>
              <a:rPr lang="nl-NL" dirty="0" err="1"/>
              <a:t>ribbon</a:t>
            </a:r>
            <a:r>
              <a:rPr lang="nl-NL" dirty="0"/>
              <a:t> om een foto in te voegen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A7F95D-2E01-4B20-805A-A5197008BC99}"/>
              </a:ext>
            </a:extLst>
          </p:cNvPr>
          <p:cNvSpPr/>
          <p:nvPr/>
        </p:nvSpPr>
        <p:spPr>
          <a:xfrm>
            <a:off x="8938611" y="5967775"/>
            <a:ext cx="2714400" cy="360000"/>
          </a:xfrm>
          <a:prstGeom prst="rect">
            <a:avLst/>
          </a:prstGeom>
          <a:solidFill>
            <a:srgbClr val="41B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FE708A-A423-4FD3-813C-7D251EE9BF7E}"/>
              </a:ext>
            </a:extLst>
          </p:cNvPr>
          <p:cNvSpPr/>
          <p:nvPr/>
        </p:nvSpPr>
        <p:spPr>
          <a:xfrm>
            <a:off x="8938611" y="1980881"/>
            <a:ext cx="2714400" cy="360000"/>
          </a:xfrm>
          <a:prstGeom prst="rect">
            <a:avLst/>
          </a:prstGeom>
          <a:solidFill>
            <a:srgbClr val="41B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3C80ED-EEF1-4B70-83B3-D02C308F2067}"/>
              </a:ext>
            </a:extLst>
          </p:cNvPr>
          <p:cNvSpPr/>
          <p:nvPr/>
        </p:nvSpPr>
        <p:spPr>
          <a:xfrm>
            <a:off x="8938611" y="5967775"/>
            <a:ext cx="2714400" cy="360000"/>
          </a:xfrm>
          <a:prstGeom prst="rect">
            <a:avLst/>
          </a:prstGeom>
          <a:solidFill>
            <a:srgbClr val="41B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5D12DD-D29A-476B-81A7-5D9C54DBA810}"/>
              </a:ext>
            </a:extLst>
          </p:cNvPr>
          <p:cNvSpPr/>
          <p:nvPr/>
        </p:nvSpPr>
        <p:spPr>
          <a:xfrm>
            <a:off x="8938611" y="1980881"/>
            <a:ext cx="2714400" cy="360000"/>
          </a:xfrm>
          <a:prstGeom prst="rect">
            <a:avLst/>
          </a:prstGeom>
          <a:solidFill>
            <a:srgbClr val="41B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6911B72-4BDA-49F7-A265-7000E77F2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750" y="705226"/>
            <a:ext cx="10594976" cy="540000"/>
          </a:xfrm>
        </p:spPr>
        <p:txBody>
          <a:bodyPr lIns="0" tIns="0" rIns="0" bIns="0" anchor="t" anchorCtr="0">
            <a:noAutofit/>
          </a:bodyPr>
          <a:lstStyle>
            <a:lvl1pPr>
              <a:defRPr sz="4000"/>
            </a:lvl1pPr>
          </a:lstStyle>
          <a:p>
            <a:r>
              <a:rPr lang="nl-NL" dirty="0"/>
              <a:t>Klik om de titel aan te passen</a:t>
            </a:r>
          </a:p>
        </p:txBody>
      </p:sp>
      <p:sp>
        <p:nvSpPr>
          <p:cNvPr id="16" name="txtTop">
            <a:extLst>
              <a:ext uri="{FF2B5EF4-FFF2-40B4-BE49-F238E27FC236}">
                <a16:creationId xmlns:a16="http://schemas.microsoft.com/office/drawing/2014/main" id="{53BC9A76-5240-4FD0-8884-ED15347517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3750" y="505165"/>
            <a:ext cx="10594800" cy="158409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1300" b="1" cap="all" baseline="0">
                <a:solidFill>
                  <a:srgbClr val="BA6E15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KLIK OM AAN </a:t>
            </a:r>
            <a:r>
              <a:rPr lang="nl-NL"/>
              <a:t>TE PASSEN</a:t>
            </a:r>
            <a:endParaRPr lang="nl-NL" dirty="0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AEE3B2C-A42F-4CDF-8AFF-10D4949FC0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3748" y="1291800"/>
            <a:ext cx="10594975" cy="40565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500">
                <a:latin typeface="Verdana Pro Light" panose="020B0304030504040204" pitchFamily="34" charset="0"/>
              </a:defRPr>
            </a:lvl1pPr>
          </a:lstStyle>
          <a:p>
            <a:pPr lvl="0"/>
            <a:r>
              <a:rPr lang="nl-NL" dirty="0"/>
              <a:t>Klik om de subtitel aan </a:t>
            </a:r>
            <a:r>
              <a:rPr lang="nl-NL"/>
              <a:t>te passen</a:t>
            </a:r>
            <a:endParaRPr lang="nl-NL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9F4924-F505-4CE4-BAD6-54B3D3C21AA8}"/>
              </a:ext>
            </a:extLst>
          </p:cNvPr>
          <p:cNvSpPr/>
          <p:nvPr userDrawn="1"/>
        </p:nvSpPr>
        <p:spPr>
          <a:xfrm>
            <a:off x="8938611" y="5967775"/>
            <a:ext cx="2714400" cy="360000"/>
          </a:xfrm>
          <a:prstGeom prst="rect">
            <a:avLst/>
          </a:prstGeom>
          <a:solidFill>
            <a:srgbClr val="41B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1B3F21-5357-4141-BE76-173E19CBB4FF}"/>
              </a:ext>
            </a:extLst>
          </p:cNvPr>
          <p:cNvSpPr/>
          <p:nvPr userDrawn="1"/>
        </p:nvSpPr>
        <p:spPr>
          <a:xfrm>
            <a:off x="8938611" y="1980881"/>
            <a:ext cx="2714400" cy="360000"/>
          </a:xfrm>
          <a:prstGeom prst="rect">
            <a:avLst/>
          </a:prstGeom>
          <a:solidFill>
            <a:srgbClr val="41B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83637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Slide Kor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476091FA-2595-4BD5-8F6D-466422C1ABEA}"/>
              </a:ext>
            </a:extLst>
          </p:cNvPr>
          <p:cNvSpPr/>
          <p:nvPr userDrawn="1"/>
        </p:nvSpPr>
        <p:spPr>
          <a:xfrm>
            <a:off x="6226613" y="0"/>
            <a:ext cx="5439205" cy="6858000"/>
          </a:xfrm>
          <a:prstGeom prst="rect">
            <a:avLst/>
          </a:prstGeom>
          <a:solidFill>
            <a:srgbClr val="21305B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046A987-C537-4262-9E69-76694D0A53B9}"/>
              </a:ext>
            </a:extLst>
          </p:cNvPr>
          <p:cNvGrpSpPr/>
          <p:nvPr userDrawn="1"/>
        </p:nvGrpSpPr>
        <p:grpSpPr>
          <a:xfrm>
            <a:off x="786831" y="0"/>
            <a:ext cx="10870403" cy="6858000"/>
            <a:chOff x="786831" y="0"/>
            <a:chExt cx="10870403" cy="6858000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F2CCC41-12CF-4922-87DB-8910C94A7118}"/>
                </a:ext>
              </a:extLst>
            </p:cNvPr>
            <p:cNvCxnSpPr>
              <a:cxnSpLocks/>
            </p:cNvCxnSpPr>
            <p:nvPr/>
          </p:nvCxnSpPr>
          <p:spPr>
            <a:xfrm>
              <a:off x="786831" y="0"/>
              <a:ext cx="0" cy="6858000"/>
            </a:xfrm>
            <a:prstGeom prst="line">
              <a:avLst/>
            </a:prstGeom>
            <a:ln w="9525"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BBEFE6B-1568-474C-9EC9-6FD72674A0FB}"/>
                </a:ext>
              </a:extLst>
            </p:cNvPr>
            <p:cNvCxnSpPr>
              <a:cxnSpLocks/>
            </p:cNvCxnSpPr>
            <p:nvPr/>
          </p:nvCxnSpPr>
          <p:spPr>
            <a:xfrm>
              <a:off x="3504432" y="0"/>
              <a:ext cx="0" cy="6858000"/>
            </a:xfrm>
            <a:prstGeom prst="line">
              <a:avLst/>
            </a:prstGeom>
            <a:ln w="9525"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716A855-1BA9-41A9-8E77-6AA4DE22FBED}"/>
                </a:ext>
              </a:extLst>
            </p:cNvPr>
            <p:cNvCxnSpPr>
              <a:cxnSpLocks/>
            </p:cNvCxnSpPr>
            <p:nvPr/>
          </p:nvCxnSpPr>
          <p:spPr>
            <a:xfrm>
              <a:off x="6222033" y="0"/>
              <a:ext cx="0" cy="6858000"/>
            </a:xfrm>
            <a:prstGeom prst="line">
              <a:avLst/>
            </a:prstGeom>
            <a:ln w="9525"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ACC568F-8C5C-42DB-98DE-640532EFD203}"/>
                </a:ext>
              </a:extLst>
            </p:cNvPr>
            <p:cNvCxnSpPr>
              <a:cxnSpLocks/>
            </p:cNvCxnSpPr>
            <p:nvPr/>
          </p:nvCxnSpPr>
          <p:spPr>
            <a:xfrm>
              <a:off x="8939634" y="0"/>
              <a:ext cx="0" cy="6858000"/>
            </a:xfrm>
            <a:prstGeom prst="line">
              <a:avLst/>
            </a:prstGeom>
            <a:ln w="9525"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0DC0F4F-5996-415B-83A5-B032DF2B1380}"/>
                </a:ext>
              </a:extLst>
            </p:cNvPr>
            <p:cNvCxnSpPr>
              <a:cxnSpLocks/>
            </p:cNvCxnSpPr>
            <p:nvPr/>
          </p:nvCxnSpPr>
          <p:spPr>
            <a:xfrm>
              <a:off x="11657234" y="0"/>
              <a:ext cx="0" cy="6858000"/>
            </a:xfrm>
            <a:prstGeom prst="line">
              <a:avLst/>
            </a:prstGeom>
            <a:ln w="9525"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11FEC-7558-465A-9086-C112D0B07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Intern vertrouwelijk</a:t>
            </a:r>
          </a:p>
        </p:txBody>
      </p:sp>
      <p:sp>
        <p:nvSpPr>
          <p:cNvPr id="72" name="Title 1">
            <a:extLst>
              <a:ext uri="{FF2B5EF4-FFF2-40B4-BE49-F238E27FC236}">
                <a16:creationId xmlns:a16="http://schemas.microsoft.com/office/drawing/2014/main" id="{C2D12CF7-6401-4D9A-B2BB-526BA7939D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26613" y="2240952"/>
            <a:ext cx="5430621" cy="1375755"/>
          </a:xfrm>
        </p:spPr>
        <p:txBody>
          <a:bodyPr lIns="36000" tIns="0" rIns="180000" bIns="0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sz="4400" dirty="0"/>
              <a:t>Klik om de titel aan te passen</a:t>
            </a:r>
            <a:endParaRPr lang="nl-NL" sz="4600" dirty="0"/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84D7DC0B-E241-4E6F-9EF8-23A8C95F86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26613" y="4073592"/>
            <a:ext cx="5430620" cy="684000"/>
          </a:xfrm>
        </p:spPr>
        <p:txBody>
          <a:bodyPr lIns="36000" tIns="0" rIns="180000"/>
          <a:lstStyle>
            <a:lvl1pPr>
              <a:lnSpc>
                <a:spcPct val="110000"/>
              </a:lnSpc>
              <a:defRPr lang="en-US" sz="1900" b="0" kern="1200" dirty="0">
                <a:solidFill>
                  <a:schemeClr val="bg1"/>
                </a:solidFill>
                <a:latin typeface="Verdana Pro" panose="020B0604030504040204" pitchFamily="34" charset="0"/>
                <a:ea typeface="+mn-ea"/>
                <a:cs typeface="+mn-cs"/>
              </a:defRPr>
            </a:lvl1pPr>
          </a:lstStyle>
          <a:p>
            <a:r>
              <a:rPr lang="nl-NL" sz="1900" dirty="0"/>
              <a:t>Klik om de subtitel aan te passen</a:t>
            </a:r>
          </a:p>
        </p:txBody>
      </p:sp>
      <p:sp>
        <p:nvSpPr>
          <p:cNvPr id="74" name="forDate">
            <a:extLst>
              <a:ext uri="{FF2B5EF4-FFF2-40B4-BE49-F238E27FC236}">
                <a16:creationId xmlns:a16="http://schemas.microsoft.com/office/drawing/2014/main" id="{1E39181A-AEEB-4F63-90D3-A13B8F95A4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6613" y="5455763"/>
            <a:ext cx="2721004" cy="361450"/>
          </a:xfrm>
          <a:noFill/>
        </p:spPr>
        <p:txBody>
          <a:bodyPr lIns="36000" rIns="180000" anchor="ctr" anchorCtr="0"/>
          <a:lstStyle>
            <a:lvl1pPr>
              <a:defRPr lang="nl-NL" sz="1200" b="1" kern="1200" cap="all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l-NL"/>
              <a:t>Datum</a:t>
            </a:r>
            <a:endParaRPr lang="nl-NL" dirty="0"/>
          </a:p>
        </p:txBody>
      </p:sp>
      <p:sp>
        <p:nvSpPr>
          <p:cNvPr id="92" name="tagline">
            <a:extLst>
              <a:ext uri="{FF2B5EF4-FFF2-40B4-BE49-F238E27FC236}">
                <a16:creationId xmlns:a16="http://schemas.microsoft.com/office/drawing/2014/main" id="{1C734007-B9B8-4680-A1A5-0BB4A20E7E4A}"/>
              </a:ext>
            </a:extLst>
          </p:cNvPr>
          <p:cNvSpPr txBox="1"/>
          <p:nvPr userDrawn="1"/>
        </p:nvSpPr>
        <p:spPr>
          <a:xfrm>
            <a:off x="8479355" y="6510181"/>
            <a:ext cx="2952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endParaRPr lang="nl-NL" sz="1100" b="1" cap="all" baseline="0" dirty="0">
              <a:solidFill>
                <a:srgbClr val="D19544"/>
              </a:solidFill>
              <a:latin typeface="+mj-lt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EF7B81A-F254-4F36-9E92-904B207DC05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529200" cy="2139535"/>
            <a:chOff x="374534" y="1058069"/>
            <a:chExt cx="833628" cy="3370325"/>
          </a:xfrm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BDF5F7F-837B-4E2E-95DD-CCCA52CE295F}"/>
                </a:ext>
              </a:extLst>
            </p:cNvPr>
            <p:cNvSpPr/>
            <p:nvPr/>
          </p:nvSpPr>
          <p:spPr>
            <a:xfrm>
              <a:off x="374534" y="1058069"/>
              <a:ext cx="833628" cy="3370325"/>
            </a:xfrm>
            <a:custGeom>
              <a:avLst/>
              <a:gdLst>
                <a:gd name="connsiteX0" fmla="*/ 0 w 833628"/>
                <a:gd name="connsiteY0" fmla="*/ 0 h 3370325"/>
                <a:gd name="connsiteX1" fmla="*/ 833628 w 833628"/>
                <a:gd name="connsiteY1" fmla="*/ 0 h 3370325"/>
                <a:gd name="connsiteX2" fmla="*/ 833628 w 833628"/>
                <a:gd name="connsiteY2" fmla="*/ 3370326 h 3370325"/>
                <a:gd name="connsiteX3" fmla="*/ 0 w 833628"/>
                <a:gd name="connsiteY3" fmla="*/ 3370326 h 337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3628" h="3370325">
                  <a:moveTo>
                    <a:pt x="0" y="0"/>
                  </a:moveTo>
                  <a:lnTo>
                    <a:pt x="833628" y="0"/>
                  </a:lnTo>
                  <a:lnTo>
                    <a:pt x="833628" y="3370326"/>
                  </a:lnTo>
                  <a:lnTo>
                    <a:pt x="0" y="3370326"/>
                  </a:lnTo>
                  <a:close/>
                </a:path>
              </a:pathLst>
            </a:custGeom>
            <a:solidFill>
              <a:srgbClr val="2130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>
                <a:solidFill>
                  <a:srgbClr val="1A3877"/>
                </a:solidFill>
              </a:endParaRP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4705EC72-4D85-4CDB-8720-76CC44884EB7}"/>
                </a:ext>
              </a:extLst>
            </p:cNvPr>
            <p:cNvGrpSpPr/>
            <p:nvPr userDrawn="1"/>
          </p:nvGrpSpPr>
          <p:grpSpPr>
            <a:xfrm>
              <a:off x="607167" y="1506981"/>
              <a:ext cx="368883" cy="2472119"/>
              <a:chOff x="607167" y="1506981"/>
              <a:chExt cx="368883" cy="2472119"/>
            </a:xfrm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0D2D114C-B44E-4409-9F59-78846FCCDB55}"/>
                  </a:ext>
                </a:extLst>
              </p:cNvPr>
              <p:cNvSpPr/>
              <p:nvPr/>
            </p:nvSpPr>
            <p:spPr>
              <a:xfrm>
                <a:off x="631020" y="3712971"/>
                <a:ext cx="342389" cy="266129"/>
              </a:xfrm>
              <a:custGeom>
                <a:avLst/>
                <a:gdLst>
                  <a:gd name="connsiteX0" fmla="*/ 130896 w 342389"/>
                  <a:gd name="connsiteY0" fmla="*/ 231173 h 266129"/>
                  <a:gd name="connsiteX1" fmla="*/ 111846 w 342389"/>
                  <a:gd name="connsiteY1" fmla="*/ 231173 h 266129"/>
                  <a:gd name="connsiteX2" fmla="*/ 83747 w 342389"/>
                  <a:gd name="connsiteY2" fmla="*/ 231744 h 266129"/>
                  <a:gd name="connsiteX3" fmla="*/ 56886 w 342389"/>
                  <a:gd name="connsiteY3" fmla="*/ 233078 h 266129"/>
                  <a:gd name="connsiteX4" fmla="*/ 41551 w 342389"/>
                  <a:gd name="connsiteY4" fmla="*/ 234316 h 266129"/>
                  <a:gd name="connsiteX5" fmla="*/ 29359 w 342389"/>
                  <a:gd name="connsiteY5" fmla="*/ 253366 h 266129"/>
                  <a:gd name="connsiteX6" fmla="*/ 25549 w 342389"/>
                  <a:gd name="connsiteY6" fmla="*/ 263558 h 266129"/>
                  <a:gd name="connsiteX7" fmla="*/ 18501 w 342389"/>
                  <a:gd name="connsiteY7" fmla="*/ 265463 h 266129"/>
                  <a:gd name="connsiteX8" fmla="*/ 8976 w 342389"/>
                  <a:gd name="connsiteY8" fmla="*/ 265463 h 266129"/>
                  <a:gd name="connsiteX9" fmla="*/ 2594 w 342389"/>
                  <a:gd name="connsiteY9" fmla="*/ 264225 h 266129"/>
                  <a:gd name="connsiteX10" fmla="*/ 1356 w 342389"/>
                  <a:gd name="connsiteY10" fmla="*/ 259081 h 266129"/>
                  <a:gd name="connsiteX11" fmla="*/ 1356 w 342389"/>
                  <a:gd name="connsiteY11" fmla="*/ 248889 h 266129"/>
                  <a:gd name="connsiteX12" fmla="*/ 2022 w 342389"/>
                  <a:gd name="connsiteY12" fmla="*/ 234792 h 266129"/>
                  <a:gd name="connsiteX13" fmla="*/ 2594 w 342389"/>
                  <a:gd name="connsiteY13" fmla="*/ 218791 h 266129"/>
                  <a:gd name="connsiteX14" fmla="*/ 2594 w 342389"/>
                  <a:gd name="connsiteY14" fmla="*/ 204122 h 266129"/>
                  <a:gd name="connsiteX15" fmla="*/ 2022 w 342389"/>
                  <a:gd name="connsiteY15" fmla="*/ 184310 h 266129"/>
                  <a:gd name="connsiteX16" fmla="*/ 689 w 342389"/>
                  <a:gd name="connsiteY16" fmla="*/ 160593 h 266129"/>
                  <a:gd name="connsiteX17" fmla="*/ 689 w 342389"/>
                  <a:gd name="connsiteY17" fmla="*/ 135923 h 266129"/>
                  <a:gd name="connsiteX18" fmla="*/ 22 w 342389"/>
                  <a:gd name="connsiteY18" fmla="*/ 112872 h 266129"/>
                  <a:gd name="connsiteX19" fmla="*/ 689 w 342389"/>
                  <a:gd name="connsiteY19" fmla="*/ 96870 h 266129"/>
                  <a:gd name="connsiteX20" fmla="*/ 3261 w 342389"/>
                  <a:gd name="connsiteY20" fmla="*/ 78963 h 266129"/>
                  <a:gd name="connsiteX21" fmla="*/ 10309 w 342389"/>
                  <a:gd name="connsiteY21" fmla="*/ 60485 h 266129"/>
                  <a:gd name="connsiteX22" fmla="*/ 24311 w 342389"/>
                  <a:gd name="connsiteY22" fmla="*/ 42578 h 266129"/>
                  <a:gd name="connsiteX23" fmla="*/ 78032 w 342389"/>
                  <a:gd name="connsiteY23" fmla="*/ 22766 h 266129"/>
                  <a:gd name="connsiteX24" fmla="*/ 135182 w 342389"/>
                  <a:gd name="connsiteY24" fmla="*/ 48960 h 266129"/>
                  <a:gd name="connsiteX25" fmla="*/ 146612 w 342389"/>
                  <a:gd name="connsiteY25" fmla="*/ 69438 h 266129"/>
                  <a:gd name="connsiteX26" fmla="*/ 151755 w 342389"/>
                  <a:gd name="connsiteY26" fmla="*/ 84107 h 266129"/>
                  <a:gd name="connsiteX27" fmla="*/ 154327 w 342389"/>
                  <a:gd name="connsiteY27" fmla="*/ 94966 h 266129"/>
                  <a:gd name="connsiteX28" fmla="*/ 156899 w 342389"/>
                  <a:gd name="connsiteY28" fmla="*/ 96870 h 266129"/>
                  <a:gd name="connsiteX29" fmla="*/ 159471 w 342389"/>
                  <a:gd name="connsiteY29" fmla="*/ 94966 h 266129"/>
                  <a:gd name="connsiteX30" fmla="*/ 160709 w 342389"/>
                  <a:gd name="connsiteY30" fmla="*/ 84107 h 266129"/>
                  <a:gd name="connsiteX31" fmla="*/ 169662 w 342389"/>
                  <a:gd name="connsiteY31" fmla="*/ 46007 h 266129"/>
                  <a:gd name="connsiteX32" fmla="*/ 218907 w 342389"/>
                  <a:gd name="connsiteY32" fmla="*/ 3811 h 266129"/>
                  <a:gd name="connsiteX33" fmla="*/ 244434 w 342389"/>
                  <a:gd name="connsiteY33" fmla="*/ 1 h 266129"/>
                  <a:gd name="connsiteX34" fmla="*/ 279581 w 342389"/>
                  <a:gd name="connsiteY34" fmla="*/ 7621 h 266129"/>
                  <a:gd name="connsiteX35" fmla="*/ 311585 w 342389"/>
                  <a:gd name="connsiteY35" fmla="*/ 28767 h 266129"/>
                  <a:gd name="connsiteX36" fmla="*/ 334064 w 342389"/>
                  <a:gd name="connsiteY36" fmla="*/ 63342 h 266129"/>
                  <a:gd name="connsiteX37" fmla="*/ 342351 w 342389"/>
                  <a:gd name="connsiteY37" fmla="*/ 108777 h 266129"/>
                  <a:gd name="connsiteX38" fmla="*/ 341684 w 342389"/>
                  <a:gd name="connsiteY38" fmla="*/ 133637 h 266129"/>
                  <a:gd name="connsiteX39" fmla="*/ 339112 w 342389"/>
                  <a:gd name="connsiteY39" fmla="*/ 154116 h 266129"/>
                  <a:gd name="connsiteX40" fmla="*/ 337874 w 342389"/>
                  <a:gd name="connsiteY40" fmla="*/ 175833 h 266129"/>
                  <a:gd name="connsiteX41" fmla="*/ 337207 w 342389"/>
                  <a:gd name="connsiteY41" fmla="*/ 202693 h 266129"/>
                  <a:gd name="connsiteX42" fmla="*/ 337207 w 342389"/>
                  <a:gd name="connsiteY42" fmla="*/ 216790 h 266129"/>
                  <a:gd name="connsiteX43" fmla="*/ 337874 w 342389"/>
                  <a:gd name="connsiteY43" fmla="*/ 234030 h 266129"/>
                  <a:gd name="connsiteX44" fmla="*/ 338541 w 342389"/>
                  <a:gd name="connsiteY44" fmla="*/ 249366 h 266129"/>
                  <a:gd name="connsiteX45" fmla="*/ 338541 w 342389"/>
                  <a:gd name="connsiteY45" fmla="*/ 259748 h 266129"/>
                  <a:gd name="connsiteX46" fmla="*/ 336540 w 342389"/>
                  <a:gd name="connsiteY46" fmla="*/ 264796 h 266129"/>
                  <a:gd name="connsiteX47" fmla="*/ 330825 w 342389"/>
                  <a:gd name="connsiteY47" fmla="*/ 266130 h 266129"/>
                  <a:gd name="connsiteX48" fmla="*/ 321300 w 342389"/>
                  <a:gd name="connsiteY48" fmla="*/ 266130 h 266129"/>
                  <a:gd name="connsiteX49" fmla="*/ 313680 w 342389"/>
                  <a:gd name="connsiteY49" fmla="*/ 263558 h 266129"/>
                  <a:gd name="connsiteX50" fmla="*/ 309870 w 342389"/>
                  <a:gd name="connsiteY50" fmla="*/ 253366 h 266129"/>
                  <a:gd name="connsiteX51" fmla="*/ 303393 w 342389"/>
                  <a:gd name="connsiteY51" fmla="*/ 237364 h 266129"/>
                  <a:gd name="connsiteX52" fmla="*/ 291297 w 342389"/>
                  <a:gd name="connsiteY52" fmla="*/ 233554 h 266129"/>
                  <a:gd name="connsiteX53" fmla="*/ 273390 w 342389"/>
                  <a:gd name="connsiteY53" fmla="*/ 232887 h 266129"/>
                  <a:gd name="connsiteX54" fmla="*/ 252339 w 342389"/>
                  <a:gd name="connsiteY54" fmla="*/ 232221 h 266129"/>
                  <a:gd name="connsiteX55" fmla="*/ 229956 w 342389"/>
                  <a:gd name="connsiteY55" fmla="*/ 232221 h 266129"/>
                  <a:gd name="connsiteX56" fmla="*/ 130896 w 342389"/>
                  <a:gd name="connsiteY56" fmla="*/ 231173 h 266129"/>
                  <a:gd name="connsiteX57" fmla="*/ 136706 w 342389"/>
                  <a:gd name="connsiteY57" fmla="*/ 171642 h 266129"/>
                  <a:gd name="connsiteX58" fmla="*/ 143754 w 342389"/>
                  <a:gd name="connsiteY58" fmla="*/ 169737 h 266129"/>
                  <a:gd name="connsiteX59" fmla="*/ 144993 w 342389"/>
                  <a:gd name="connsiteY59" fmla="*/ 157640 h 266129"/>
                  <a:gd name="connsiteX60" fmla="*/ 144326 w 342389"/>
                  <a:gd name="connsiteY60" fmla="*/ 140400 h 266129"/>
                  <a:gd name="connsiteX61" fmla="*/ 141754 w 342389"/>
                  <a:gd name="connsiteY61" fmla="*/ 123064 h 266129"/>
                  <a:gd name="connsiteX62" fmla="*/ 121371 w 342389"/>
                  <a:gd name="connsiteY62" fmla="*/ 95632 h 266129"/>
                  <a:gd name="connsiteX63" fmla="*/ 86128 w 342389"/>
                  <a:gd name="connsiteY63" fmla="*/ 84107 h 266129"/>
                  <a:gd name="connsiteX64" fmla="*/ 72126 w 342389"/>
                  <a:gd name="connsiteY64" fmla="*/ 85345 h 266129"/>
                  <a:gd name="connsiteX65" fmla="*/ 54219 w 342389"/>
                  <a:gd name="connsiteY65" fmla="*/ 92394 h 266129"/>
                  <a:gd name="connsiteX66" fmla="*/ 39551 w 342389"/>
                  <a:gd name="connsiteY66" fmla="*/ 109062 h 266129"/>
                  <a:gd name="connsiteX67" fmla="*/ 33074 w 342389"/>
                  <a:gd name="connsiteY67" fmla="*/ 137637 h 266129"/>
                  <a:gd name="connsiteX68" fmla="*/ 33074 w 342389"/>
                  <a:gd name="connsiteY68" fmla="*/ 164498 h 266129"/>
                  <a:gd name="connsiteX69" fmla="*/ 34407 w 342389"/>
                  <a:gd name="connsiteY69" fmla="*/ 168975 h 266129"/>
                  <a:gd name="connsiteX70" fmla="*/ 36312 w 342389"/>
                  <a:gd name="connsiteY70" fmla="*/ 170880 h 266129"/>
                  <a:gd name="connsiteX71" fmla="*/ 42694 w 342389"/>
                  <a:gd name="connsiteY71" fmla="*/ 171451 h 266129"/>
                  <a:gd name="connsiteX72" fmla="*/ 55458 w 342389"/>
                  <a:gd name="connsiteY72" fmla="*/ 172118 h 266129"/>
                  <a:gd name="connsiteX73" fmla="*/ 68316 w 342389"/>
                  <a:gd name="connsiteY73" fmla="*/ 172118 h 266129"/>
                  <a:gd name="connsiteX74" fmla="*/ 136706 w 342389"/>
                  <a:gd name="connsiteY74" fmla="*/ 171451 h 266129"/>
                  <a:gd name="connsiteX75" fmla="*/ 239004 w 342389"/>
                  <a:gd name="connsiteY75" fmla="*/ 171642 h 266129"/>
                  <a:gd name="connsiteX76" fmla="*/ 277962 w 342389"/>
                  <a:gd name="connsiteY76" fmla="*/ 171642 h 266129"/>
                  <a:gd name="connsiteX77" fmla="*/ 293297 w 342389"/>
                  <a:gd name="connsiteY77" fmla="*/ 171070 h 266129"/>
                  <a:gd name="connsiteX78" fmla="*/ 307965 w 342389"/>
                  <a:gd name="connsiteY78" fmla="*/ 158878 h 266129"/>
                  <a:gd name="connsiteX79" fmla="*/ 309299 w 342389"/>
                  <a:gd name="connsiteY79" fmla="*/ 141638 h 266129"/>
                  <a:gd name="connsiteX80" fmla="*/ 307394 w 342389"/>
                  <a:gd name="connsiteY80" fmla="*/ 116683 h 266129"/>
                  <a:gd name="connsiteX81" fmla="*/ 275390 w 342389"/>
                  <a:gd name="connsiteY81" fmla="*/ 71343 h 266129"/>
                  <a:gd name="connsiteX82" fmla="*/ 240243 w 342389"/>
                  <a:gd name="connsiteY82" fmla="*/ 62961 h 266129"/>
                  <a:gd name="connsiteX83" fmla="*/ 216621 w 342389"/>
                  <a:gd name="connsiteY83" fmla="*/ 66867 h 266129"/>
                  <a:gd name="connsiteX84" fmla="*/ 199285 w 342389"/>
                  <a:gd name="connsiteY84" fmla="*/ 76392 h 266129"/>
                  <a:gd name="connsiteX85" fmla="*/ 187855 w 342389"/>
                  <a:gd name="connsiteY85" fmla="*/ 87917 h 266129"/>
                  <a:gd name="connsiteX86" fmla="*/ 181473 w 342389"/>
                  <a:gd name="connsiteY86" fmla="*/ 98775 h 266129"/>
                  <a:gd name="connsiteX87" fmla="*/ 178235 w 342389"/>
                  <a:gd name="connsiteY87" fmla="*/ 107729 h 266129"/>
                  <a:gd name="connsiteX88" fmla="*/ 176330 w 342389"/>
                  <a:gd name="connsiteY88" fmla="*/ 118587 h 266129"/>
                  <a:gd name="connsiteX89" fmla="*/ 174996 w 342389"/>
                  <a:gd name="connsiteY89" fmla="*/ 133923 h 266129"/>
                  <a:gd name="connsiteX90" fmla="*/ 174996 w 342389"/>
                  <a:gd name="connsiteY90" fmla="*/ 156307 h 266129"/>
                  <a:gd name="connsiteX91" fmla="*/ 176997 w 342389"/>
                  <a:gd name="connsiteY91" fmla="*/ 168499 h 266129"/>
                  <a:gd name="connsiteX92" fmla="*/ 183950 w 342389"/>
                  <a:gd name="connsiteY92" fmla="*/ 170403 h 26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342389" h="266129">
                    <a:moveTo>
                      <a:pt x="130896" y="231173"/>
                    </a:moveTo>
                    <a:lnTo>
                      <a:pt x="111846" y="231173"/>
                    </a:lnTo>
                    <a:cubicBezTo>
                      <a:pt x="102892" y="231173"/>
                      <a:pt x="93272" y="231173"/>
                      <a:pt x="83747" y="231744"/>
                    </a:cubicBezTo>
                    <a:cubicBezTo>
                      <a:pt x="74222" y="232316"/>
                      <a:pt x="64697" y="232411"/>
                      <a:pt x="56886" y="233078"/>
                    </a:cubicBezTo>
                    <a:cubicBezTo>
                      <a:pt x="49076" y="233745"/>
                      <a:pt x="43456" y="233745"/>
                      <a:pt x="41551" y="234316"/>
                    </a:cubicBezTo>
                    <a:cubicBezTo>
                      <a:pt x="35741" y="235650"/>
                      <a:pt x="32026" y="242032"/>
                      <a:pt x="29359" y="253366"/>
                    </a:cubicBezTo>
                    <a:cubicBezTo>
                      <a:pt x="28738" y="256976"/>
                      <a:pt x="27446" y="260424"/>
                      <a:pt x="25549" y="263558"/>
                    </a:cubicBezTo>
                    <a:cubicBezTo>
                      <a:pt x="23726" y="265434"/>
                      <a:pt x="21022" y="266168"/>
                      <a:pt x="18501" y="265463"/>
                    </a:cubicBezTo>
                    <a:lnTo>
                      <a:pt x="8976" y="265463"/>
                    </a:lnTo>
                    <a:cubicBezTo>
                      <a:pt x="6772" y="265711"/>
                      <a:pt x="4545" y="265282"/>
                      <a:pt x="2594" y="264225"/>
                    </a:cubicBezTo>
                    <a:cubicBezTo>
                      <a:pt x="1244" y="262882"/>
                      <a:pt x="765" y="260891"/>
                      <a:pt x="1356" y="259081"/>
                    </a:cubicBezTo>
                    <a:lnTo>
                      <a:pt x="1356" y="248889"/>
                    </a:lnTo>
                    <a:cubicBezTo>
                      <a:pt x="1356" y="244413"/>
                      <a:pt x="2022" y="239936"/>
                      <a:pt x="2022" y="234792"/>
                    </a:cubicBezTo>
                    <a:cubicBezTo>
                      <a:pt x="2022" y="229649"/>
                      <a:pt x="2594" y="223934"/>
                      <a:pt x="2594" y="218791"/>
                    </a:cubicBezTo>
                    <a:lnTo>
                      <a:pt x="2594" y="204122"/>
                    </a:lnTo>
                    <a:cubicBezTo>
                      <a:pt x="2594" y="198312"/>
                      <a:pt x="2594" y="191930"/>
                      <a:pt x="2022" y="184310"/>
                    </a:cubicBezTo>
                    <a:cubicBezTo>
                      <a:pt x="1451" y="176690"/>
                      <a:pt x="1356" y="168975"/>
                      <a:pt x="689" y="160593"/>
                    </a:cubicBezTo>
                    <a:lnTo>
                      <a:pt x="689" y="135923"/>
                    </a:lnTo>
                    <a:cubicBezTo>
                      <a:pt x="689" y="127541"/>
                      <a:pt x="22" y="119921"/>
                      <a:pt x="22" y="112872"/>
                    </a:cubicBezTo>
                    <a:cubicBezTo>
                      <a:pt x="-75" y="107529"/>
                      <a:pt x="148" y="102185"/>
                      <a:pt x="689" y="96870"/>
                    </a:cubicBezTo>
                    <a:cubicBezTo>
                      <a:pt x="1356" y="91155"/>
                      <a:pt x="2022" y="84774"/>
                      <a:pt x="3261" y="78963"/>
                    </a:cubicBezTo>
                    <a:cubicBezTo>
                      <a:pt x="4611" y="72467"/>
                      <a:pt x="6991" y="66229"/>
                      <a:pt x="10309" y="60485"/>
                    </a:cubicBezTo>
                    <a:cubicBezTo>
                      <a:pt x="13862" y="53722"/>
                      <a:pt x="18605" y="47655"/>
                      <a:pt x="24311" y="42578"/>
                    </a:cubicBezTo>
                    <a:cubicBezTo>
                      <a:pt x="38770" y="28929"/>
                      <a:pt x="58173" y="21775"/>
                      <a:pt x="78032" y="22766"/>
                    </a:cubicBezTo>
                    <a:cubicBezTo>
                      <a:pt x="100236" y="21537"/>
                      <a:pt x="121615" y="31338"/>
                      <a:pt x="135182" y="48960"/>
                    </a:cubicBezTo>
                    <a:cubicBezTo>
                      <a:pt x="140088" y="55113"/>
                      <a:pt x="143950" y="62028"/>
                      <a:pt x="146612" y="69438"/>
                    </a:cubicBezTo>
                    <a:cubicBezTo>
                      <a:pt x="149184" y="75820"/>
                      <a:pt x="150517" y="80868"/>
                      <a:pt x="151755" y="84107"/>
                    </a:cubicBezTo>
                    <a:cubicBezTo>
                      <a:pt x="152357" y="87784"/>
                      <a:pt x="153217" y="91413"/>
                      <a:pt x="154327" y="94966"/>
                    </a:cubicBezTo>
                    <a:cubicBezTo>
                      <a:pt x="154327" y="96299"/>
                      <a:pt x="155565" y="96870"/>
                      <a:pt x="156899" y="96870"/>
                    </a:cubicBezTo>
                    <a:cubicBezTo>
                      <a:pt x="158232" y="96870"/>
                      <a:pt x="159471" y="96299"/>
                      <a:pt x="159471" y="94966"/>
                    </a:cubicBezTo>
                    <a:cubicBezTo>
                      <a:pt x="159471" y="93632"/>
                      <a:pt x="160042" y="89822"/>
                      <a:pt x="160709" y="84107"/>
                    </a:cubicBezTo>
                    <a:cubicBezTo>
                      <a:pt x="161444" y="70982"/>
                      <a:pt x="164474" y="58085"/>
                      <a:pt x="169662" y="46007"/>
                    </a:cubicBezTo>
                    <a:cubicBezTo>
                      <a:pt x="179278" y="25538"/>
                      <a:pt x="197207" y="10174"/>
                      <a:pt x="218907" y="3811"/>
                    </a:cubicBezTo>
                    <a:cubicBezTo>
                      <a:pt x="227171" y="1239"/>
                      <a:pt x="235780" y="-46"/>
                      <a:pt x="244434" y="1"/>
                    </a:cubicBezTo>
                    <a:cubicBezTo>
                      <a:pt x="256564" y="-37"/>
                      <a:pt x="268557" y="2563"/>
                      <a:pt x="279581" y="7621"/>
                    </a:cubicBezTo>
                    <a:cubicBezTo>
                      <a:pt x="291517" y="12536"/>
                      <a:pt x="302386" y="19718"/>
                      <a:pt x="311585" y="28767"/>
                    </a:cubicBezTo>
                    <a:cubicBezTo>
                      <a:pt x="321295" y="38692"/>
                      <a:pt x="328936" y="50446"/>
                      <a:pt x="334064" y="63342"/>
                    </a:cubicBezTo>
                    <a:cubicBezTo>
                      <a:pt x="339936" y="77754"/>
                      <a:pt x="342757" y="93222"/>
                      <a:pt x="342351" y="108777"/>
                    </a:cubicBezTo>
                    <a:cubicBezTo>
                      <a:pt x="342351" y="117730"/>
                      <a:pt x="342351" y="126017"/>
                      <a:pt x="341684" y="133637"/>
                    </a:cubicBezTo>
                    <a:cubicBezTo>
                      <a:pt x="341017" y="141257"/>
                      <a:pt x="339779" y="147067"/>
                      <a:pt x="339112" y="154116"/>
                    </a:cubicBezTo>
                    <a:cubicBezTo>
                      <a:pt x="338445" y="161164"/>
                      <a:pt x="337874" y="168213"/>
                      <a:pt x="337874" y="175833"/>
                    </a:cubicBezTo>
                    <a:cubicBezTo>
                      <a:pt x="337874" y="183453"/>
                      <a:pt x="337207" y="192501"/>
                      <a:pt x="337207" y="202693"/>
                    </a:cubicBezTo>
                    <a:lnTo>
                      <a:pt x="337207" y="216790"/>
                    </a:lnTo>
                    <a:lnTo>
                      <a:pt x="337874" y="234030"/>
                    </a:lnTo>
                    <a:cubicBezTo>
                      <a:pt x="337874" y="239174"/>
                      <a:pt x="338541" y="244317"/>
                      <a:pt x="338541" y="249366"/>
                    </a:cubicBezTo>
                    <a:lnTo>
                      <a:pt x="338541" y="259748"/>
                    </a:lnTo>
                    <a:cubicBezTo>
                      <a:pt x="338597" y="261634"/>
                      <a:pt x="337873" y="263463"/>
                      <a:pt x="336540" y="264796"/>
                    </a:cubicBezTo>
                    <a:cubicBezTo>
                      <a:pt x="334722" y="265558"/>
                      <a:pt x="332791" y="266006"/>
                      <a:pt x="330825" y="266130"/>
                    </a:cubicBezTo>
                    <a:lnTo>
                      <a:pt x="321300" y="266130"/>
                    </a:lnTo>
                    <a:cubicBezTo>
                      <a:pt x="317490" y="266130"/>
                      <a:pt x="314919" y="265463"/>
                      <a:pt x="313680" y="263558"/>
                    </a:cubicBezTo>
                    <a:cubicBezTo>
                      <a:pt x="311745" y="260443"/>
                      <a:pt x="310450" y="256986"/>
                      <a:pt x="309870" y="253366"/>
                    </a:cubicBezTo>
                    <a:cubicBezTo>
                      <a:pt x="309413" y="247489"/>
                      <a:pt x="307150" y="241898"/>
                      <a:pt x="303393" y="237364"/>
                    </a:cubicBezTo>
                    <a:cubicBezTo>
                      <a:pt x="299860" y="234859"/>
                      <a:pt x="295629" y="233526"/>
                      <a:pt x="291297" y="233554"/>
                    </a:cubicBezTo>
                    <a:cubicBezTo>
                      <a:pt x="286153" y="233554"/>
                      <a:pt x="280438" y="232887"/>
                      <a:pt x="273390" y="232887"/>
                    </a:cubicBezTo>
                    <a:cubicBezTo>
                      <a:pt x="266341" y="232887"/>
                      <a:pt x="259293" y="232887"/>
                      <a:pt x="252339" y="232221"/>
                    </a:cubicBezTo>
                    <a:cubicBezTo>
                      <a:pt x="245386" y="231554"/>
                      <a:pt x="237576" y="232221"/>
                      <a:pt x="229956" y="232221"/>
                    </a:cubicBezTo>
                    <a:lnTo>
                      <a:pt x="130896" y="231173"/>
                    </a:lnTo>
                    <a:close/>
                    <a:moveTo>
                      <a:pt x="136706" y="171642"/>
                    </a:moveTo>
                    <a:cubicBezTo>
                      <a:pt x="140516" y="171642"/>
                      <a:pt x="143088" y="171070"/>
                      <a:pt x="143754" y="169737"/>
                    </a:cubicBezTo>
                    <a:cubicBezTo>
                      <a:pt x="144812" y="165793"/>
                      <a:pt x="145230" y="161717"/>
                      <a:pt x="144993" y="157640"/>
                    </a:cubicBezTo>
                    <a:cubicBezTo>
                      <a:pt x="145059" y="151887"/>
                      <a:pt x="144836" y="146134"/>
                      <a:pt x="144326" y="140400"/>
                    </a:cubicBezTo>
                    <a:cubicBezTo>
                      <a:pt x="144124" y="134542"/>
                      <a:pt x="143261" y="128732"/>
                      <a:pt x="141754" y="123064"/>
                    </a:cubicBezTo>
                    <a:cubicBezTo>
                      <a:pt x="138041" y="111987"/>
                      <a:pt x="130903" y="102385"/>
                      <a:pt x="121371" y="95632"/>
                    </a:cubicBezTo>
                    <a:cubicBezTo>
                      <a:pt x="111204" y="88031"/>
                      <a:pt x="98821" y="83983"/>
                      <a:pt x="86128" y="84107"/>
                    </a:cubicBezTo>
                    <a:cubicBezTo>
                      <a:pt x="81439" y="84212"/>
                      <a:pt x="76761" y="84621"/>
                      <a:pt x="72126" y="85345"/>
                    </a:cubicBezTo>
                    <a:cubicBezTo>
                      <a:pt x="65749" y="86488"/>
                      <a:pt x="59662" y="88879"/>
                      <a:pt x="54219" y="92394"/>
                    </a:cubicBezTo>
                    <a:cubicBezTo>
                      <a:pt x="47753" y="96337"/>
                      <a:pt x="42637" y="102147"/>
                      <a:pt x="39551" y="109062"/>
                    </a:cubicBezTo>
                    <a:cubicBezTo>
                      <a:pt x="34986" y="117873"/>
                      <a:pt x="32757" y="127712"/>
                      <a:pt x="33074" y="137637"/>
                    </a:cubicBezTo>
                    <a:lnTo>
                      <a:pt x="33074" y="164498"/>
                    </a:lnTo>
                    <a:cubicBezTo>
                      <a:pt x="32896" y="166108"/>
                      <a:pt x="33377" y="167727"/>
                      <a:pt x="34407" y="168975"/>
                    </a:cubicBezTo>
                    <a:cubicBezTo>
                      <a:pt x="35074" y="169546"/>
                      <a:pt x="35074" y="170213"/>
                      <a:pt x="36312" y="170880"/>
                    </a:cubicBezTo>
                    <a:cubicBezTo>
                      <a:pt x="38405" y="171356"/>
                      <a:pt x="40551" y="171546"/>
                      <a:pt x="42694" y="171451"/>
                    </a:cubicBezTo>
                    <a:cubicBezTo>
                      <a:pt x="46959" y="171375"/>
                      <a:pt x="51224" y="171594"/>
                      <a:pt x="55458" y="172118"/>
                    </a:cubicBezTo>
                    <a:cubicBezTo>
                      <a:pt x="59737" y="172451"/>
                      <a:pt x="64037" y="172451"/>
                      <a:pt x="68316" y="172118"/>
                    </a:cubicBezTo>
                    <a:lnTo>
                      <a:pt x="136706" y="171451"/>
                    </a:lnTo>
                    <a:close/>
                    <a:moveTo>
                      <a:pt x="239004" y="171642"/>
                    </a:moveTo>
                    <a:lnTo>
                      <a:pt x="277962" y="171642"/>
                    </a:lnTo>
                    <a:cubicBezTo>
                      <a:pt x="283080" y="171775"/>
                      <a:pt x="288202" y="171584"/>
                      <a:pt x="293297" y="171070"/>
                    </a:cubicBezTo>
                    <a:cubicBezTo>
                      <a:pt x="300581" y="171346"/>
                      <a:pt x="306901" y="166089"/>
                      <a:pt x="307965" y="158878"/>
                    </a:cubicBezTo>
                    <a:cubicBezTo>
                      <a:pt x="309071" y="153201"/>
                      <a:pt x="309518" y="147420"/>
                      <a:pt x="309299" y="141638"/>
                    </a:cubicBezTo>
                    <a:cubicBezTo>
                      <a:pt x="309277" y="133284"/>
                      <a:pt x="308640" y="124940"/>
                      <a:pt x="307394" y="116683"/>
                    </a:cubicBezTo>
                    <a:cubicBezTo>
                      <a:pt x="304226" y="97471"/>
                      <a:pt x="292434" y="80764"/>
                      <a:pt x="275390" y="71343"/>
                    </a:cubicBezTo>
                    <a:cubicBezTo>
                      <a:pt x="264546" y="65695"/>
                      <a:pt x="252471" y="62809"/>
                      <a:pt x="240243" y="62961"/>
                    </a:cubicBezTo>
                    <a:cubicBezTo>
                      <a:pt x="232207" y="62952"/>
                      <a:pt x="224224" y="64266"/>
                      <a:pt x="216621" y="66867"/>
                    </a:cubicBezTo>
                    <a:cubicBezTo>
                      <a:pt x="210461" y="69296"/>
                      <a:pt x="204635" y="72496"/>
                      <a:pt x="199285" y="76392"/>
                    </a:cubicBezTo>
                    <a:cubicBezTo>
                      <a:pt x="194857" y="79564"/>
                      <a:pt x="190994" y="83459"/>
                      <a:pt x="187855" y="87917"/>
                    </a:cubicBezTo>
                    <a:cubicBezTo>
                      <a:pt x="185361" y="91308"/>
                      <a:pt x="183222" y="94946"/>
                      <a:pt x="181473" y="98775"/>
                    </a:cubicBezTo>
                    <a:cubicBezTo>
                      <a:pt x="180012" y="101604"/>
                      <a:pt x="178924" y="104614"/>
                      <a:pt x="178235" y="107729"/>
                    </a:cubicBezTo>
                    <a:cubicBezTo>
                      <a:pt x="177012" y="111225"/>
                      <a:pt x="176368" y="114892"/>
                      <a:pt x="176330" y="118587"/>
                    </a:cubicBezTo>
                    <a:cubicBezTo>
                      <a:pt x="175663" y="123064"/>
                      <a:pt x="175663" y="128112"/>
                      <a:pt x="174996" y="133923"/>
                    </a:cubicBezTo>
                    <a:cubicBezTo>
                      <a:pt x="174330" y="139733"/>
                      <a:pt x="174996" y="147353"/>
                      <a:pt x="174996" y="156307"/>
                    </a:cubicBezTo>
                    <a:cubicBezTo>
                      <a:pt x="174479" y="160478"/>
                      <a:pt x="175174" y="164708"/>
                      <a:pt x="176997" y="168499"/>
                    </a:cubicBezTo>
                    <a:cubicBezTo>
                      <a:pt x="179091" y="169765"/>
                      <a:pt x="181500" y="170432"/>
                      <a:pt x="183950" y="1704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B8D535DA-5961-493A-8AA2-C6D36FDD120B}"/>
                  </a:ext>
                </a:extLst>
              </p:cNvPr>
              <p:cNvSpPr/>
              <p:nvPr/>
            </p:nvSpPr>
            <p:spPr>
              <a:xfrm>
                <a:off x="728352" y="3463402"/>
                <a:ext cx="246151" cy="209375"/>
              </a:xfrm>
              <a:custGeom>
                <a:avLst/>
                <a:gdLst>
                  <a:gd name="connsiteX0" fmla="*/ 105858 w 246151"/>
                  <a:gd name="connsiteY0" fmla="*/ 134603 h 209375"/>
                  <a:gd name="connsiteX1" fmla="*/ 108430 w 246151"/>
                  <a:gd name="connsiteY1" fmla="*/ 151177 h 209375"/>
                  <a:gd name="connsiteX2" fmla="*/ 124337 w 246151"/>
                  <a:gd name="connsiteY2" fmla="*/ 154987 h 209375"/>
                  <a:gd name="connsiteX3" fmla="*/ 156341 w 246151"/>
                  <a:gd name="connsiteY3" fmla="*/ 149938 h 209375"/>
                  <a:gd name="connsiteX4" fmla="*/ 181868 w 246151"/>
                  <a:gd name="connsiteY4" fmla="*/ 135175 h 209375"/>
                  <a:gd name="connsiteX5" fmla="*/ 198632 w 246151"/>
                  <a:gd name="connsiteY5" fmla="*/ 112219 h 209375"/>
                  <a:gd name="connsiteX6" fmla="*/ 204347 w 246151"/>
                  <a:gd name="connsiteY6" fmla="*/ 82787 h 209375"/>
                  <a:gd name="connsiteX7" fmla="*/ 200537 w 246151"/>
                  <a:gd name="connsiteY7" fmla="*/ 54212 h 209375"/>
                  <a:gd name="connsiteX8" fmla="*/ 189107 w 246151"/>
                  <a:gd name="connsiteY8" fmla="*/ 24589 h 209375"/>
                  <a:gd name="connsiteX9" fmla="*/ 187202 w 246151"/>
                  <a:gd name="connsiteY9" fmla="*/ 20780 h 209375"/>
                  <a:gd name="connsiteX10" fmla="*/ 183392 w 246151"/>
                  <a:gd name="connsiteY10" fmla="*/ 15064 h 209375"/>
                  <a:gd name="connsiteX11" fmla="*/ 180153 w 246151"/>
                  <a:gd name="connsiteY11" fmla="*/ 9921 h 209375"/>
                  <a:gd name="connsiteX12" fmla="*/ 178915 w 246151"/>
                  <a:gd name="connsiteY12" fmla="*/ 6682 h 209375"/>
                  <a:gd name="connsiteX13" fmla="*/ 180153 w 246151"/>
                  <a:gd name="connsiteY13" fmla="*/ 5444 h 209375"/>
                  <a:gd name="connsiteX14" fmla="*/ 182725 w 246151"/>
                  <a:gd name="connsiteY14" fmla="*/ 5444 h 209375"/>
                  <a:gd name="connsiteX15" fmla="*/ 189107 w 246151"/>
                  <a:gd name="connsiteY15" fmla="*/ 6111 h 209375"/>
                  <a:gd name="connsiteX16" fmla="*/ 203204 w 246151"/>
                  <a:gd name="connsiteY16" fmla="*/ 7349 h 209375"/>
                  <a:gd name="connsiteX17" fmla="*/ 218539 w 246151"/>
                  <a:gd name="connsiteY17" fmla="*/ 9254 h 209375"/>
                  <a:gd name="connsiteX18" fmla="*/ 226826 w 246151"/>
                  <a:gd name="connsiteY18" fmla="*/ 11826 h 209375"/>
                  <a:gd name="connsiteX19" fmla="*/ 230731 w 246151"/>
                  <a:gd name="connsiteY19" fmla="*/ 18874 h 209375"/>
                  <a:gd name="connsiteX20" fmla="*/ 237113 w 246151"/>
                  <a:gd name="connsiteY20" fmla="*/ 35448 h 209375"/>
                  <a:gd name="connsiteX21" fmla="*/ 243495 w 246151"/>
                  <a:gd name="connsiteY21" fmla="*/ 60403 h 209375"/>
                  <a:gd name="connsiteX22" fmla="*/ 246066 w 246151"/>
                  <a:gd name="connsiteY22" fmla="*/ 91074 h 209375"/>
                  <a:gd name="connsiteX23" fmla="*/ 236541 w 246151"/>
                  <a:gd name="connsiteY23" fmla="*/ 141557 h 209375"/>
                  <a:gd name="connsiteX24" fmla="*/ 173867 w 246151"/>
                  <a:gd name="connsiteY24" fmla="*/ 201659 h 209375"/>
                  <a:gd name="connsiteX25" fmla="*/ 129099 w 246151"/>
                  <a:gd name="connsiteY25" fmla="*/ 209375 h 209375"/>
                  <a:gd name="connsiteX26" fmla="*/ 83760 w 246151"/>
                  <a:gd name="connsiteY26" fmla="*/ 201659 h 209375"/>
                  <a:gd name="connsiteX27" fmla="*/ 42231 w 246151"/>
                  <a:gd name="connsiteY27" fmla="*/ 179276 h 209375"/>
                  <a:gd name="connsiteX28" fmla="*/ 36 w 246151"/>
                  <a:gd name="connsiteY28" fmla="*/ 88502 h 209375"/>
                  <a:gd name="connsiteX29" fmla="*/ 4512 w 246151"/>
                  <a:gd name="connsiteY29" fmla="*/ 54688 h 209375"/>
                  <a:gd name="connsiteX30" fmla="*/ 19181 w 246151"/>
                  <a:gd name="connsiteY30" fmla="*/ 26113 h 209375"/>
                  <a:gd name="connsiteX31" fmla="*/ 46041 w 246151"/>
                  <a:gd name="connsiteY31" fmla="*/ 7063 h 209375"/>
                  <a:gd name="connsiteX32" fmla="*/ 86332 w 246151"/>
                  <a:gd name="connsiteY32" fmla="*/ 15 h 209375"/>
                  <a:gd name="connsiteX33" fmla="*/ 97191 w 246151"/>
                  <a:gd name="connsiteY33" fmla="*/ 1920 h 209375"/>
                  <a:gd name="connsiteX34" fmla="*/ 102906 w 246151"/>
                  <a:gd name="connsiteY34" fmla="*/ 7063 h 209375"/>
                  <a:gd name="connsiteX35" fmla="*/ 104811 w 246151"/>
                  <a:gd name="connsiteY35" fmla="*/ 14779 h 209375"/>
                  <a:gd name="connsiteX36" fmla="*/ 104811 w 246151"/>
                  <a:gd name="connsiteY36" fmla="*/ 23732 h 209375"/>
                  <a:gd name="connsiteX37" fmla="*/ 29087 w 246151"/>
                  <a:gd name="connsiteY37" fmla="*/ 90217 h 209375"/>
                  <a:gd name="connsiteX38" fmla="*/ 35469 w 246151"/>
                  <a:gd name="connsiteY38" fmla="*/ 117649 h 209375"/>
                  <a:gd name="connsiteX39" fmla="*/ 50899 w 246151"/>
                  <a:gd name="connsiteY39" fmla="*/ 134317 h 209375"/>
                  <a:gd name="connsiteX40" fmla="*/ 67473 w 246151"/>
                  <a:gd name="connsiteY40" fmla="*/ 142604 h 209375"/>
                  <a:gd name="connsiteX41" fmla="*/ 76998 w 246151"/>
                  <a:gd name="connsiteY41" fmla="*/ 144509 h 209375"/>
                  <a:gd name="connsiteX42" fmla="*/ 80808 w 246151"/>
                  <a:gd name="connsiteY42" fmla="*/ 143271 h 209375"/>
                  <a:gd name="connsiteX43" fmla="*/ 82713 w 246151"/>
                  <a:gd name="connsiteY43" fmla="*/ 137461 h 209375"/>
                  <a:gd name="connsiteX44" fmla="*/ 81474 w 246151"/>
                  <a:gd name="connsiteY44" fmla="*/ 116982 h 209375"/>
                  <a:gd name="connsiteX45" fmla="*/ 78903 w 246151"/>
                  <a:gd name="connsiteY45" fmla="*/ 81835 h 209375"/>
                  <a:gd name="connsiteX46" fmla="*/ 77569 w 246151"/>
                  <a:gd name="connsiteY46" fmla="*/ 67166 h 209375"/>
                  <a:gd name="connsiteX47" fmla="*/ 75664 w 246151"/>
                  <a:gd name="connsiteY47" fmla="*/ 58879 h 209375"/>
                  <a:gd name="connsiteX48" fmla="*/ 73092 w 246151"/>
                  <a:gd name="connsiteY48" fmla="*/ 54974 h 209375"/>
                  <a:gd name="connsiteX49" fmla="*/ 68044 w 246151"/>
                  <a:gd name="connsiteY49" fmla="*/ 54403 h 209375"/>
                  <a:gd name="connsiteX50" fmla="*/ 60996 w 246151"/>
                  <a:gd name="connsiteY50" fmla="*/ 54974 h 209375"/>
                  <a:gd name="connsiteX51" fmla="*/ 47565 w 246151"/>
                  <a:gd name="connsiteY51" fmla="*/ 59451 h 209375"/>
                  <a:gd name="connsiteX52" fmla="*/ 34802 w 246151"/>
                  <a:gd name="connsiteY52" fmla="*/ 70309 h 209375"/>
                  <a:gd name="connsiteX53" fmla="*/ 29087 w 246151"/>
                  <a:gd name="connsiteY53" fmla="*/ 90217 h 20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46151" h="209375">
                    <a:moveTo>
                      <a:pt x="105858" y="134603"/>
                    </a:moveTo>
                    <a:cubicBezTo>
                      <a:pt x="105117" y="140261"/>
                      <a:pt x="106010" y="146014"/>
                      <a:pt x="108430" y="151177"/>
                    </a:cubicBezTo>
                    <a:cubicBezTo>
                      <a:pt x="109668" y="153749"/>
                      <a:pt x="115383" y="154987"/>
                      <a:pt x="124337" y="154987"/>
                    </a:cubicBezTo>
                    <a:cubicBezTo>
                      <a:pt x="135196" y="154901"/>
                      <a:pt x="145982" y="153196"/>
                      <a:pt x="156341" y="149938"/>
                    </a:cubicBezTo>
                    <a:cubicBezTo>
                      <a:pt x="165705" y="146671"/>
                      <a:pt x="174367" y="141661"/>
                      <a:pt x="181868" y="135175"/>
                    </a:cubicBezTo>
                    <a:cubicBezTo>
                      <a:pt x="189063" y="128840"/>
                      <a:pt x="194786" y="121001"/>
                      <a:pt x="198632" y="112219"/>
                    </a:cubicBezTo>
                    <a:cubicBezTo>
                      <a:pt x="202725" y="102961"/>
                      <a:pt x="204677" y="92903"/>
                      <a:pt x="204347" y="82787"/>
                    </a:cubicBezTo>
                    <a:cubicBezTo>
                      <a:pt x="204329" y="73138"/>
                      <a:pt x="203049" y="63528"/>
                      <a:pt x="200537" y="54212"/>
                    </a:cubicBezTo>
                    <a:cubicBezTo>
                      <a:pt x="198084" y="43868"/>
                      <a:pt x="194239" y="33905"/>
                      <a:pt x="189107" y="24589"/>
                    </a:cubicBezTo>
                    <a:cubicBezTo>
                      <a:pt x="189107" y="24018"/>
                      <a:pt x="187869" y="22684"/>
                      <a:pt x="187202" y="20780"/>
                    </a:cubicBezTo>
                    <a:cubicBezTo>
                      <a:pt x="186133" y="18751"/>
                      <a:pt x="184856" y="16836"/>
                      <a:pt x="183392" y="15064"/>
                    </a:cubicBezTo>
                    <a:lnTo>
                      <a:pt x="180153" y="9921"/>
                    </a:lnTo>
                    <a:cubicBezTo>
                      <a:pt x="179582" y="8587"/>
                      <a:pt x="178915" y="8016"/>
                      <a:pt x="178915" y="6682"/>
                    </a:cubicBezTo>
                    <a:cubicBezTo>
                      <a:pt x="178997" y="6035"/>
                      <a:pt x="179507" y="5530"/>
                      <a:pt x="180153" y="5444"/>
                    </a:cubicBezTo>
                    <a:lnTo>
                      <a:pt x="182725" y="5444"/>
                    </a:lnTo>
                    <a:cubicBezTo>
                      <a:pt x="184866" y="5501"/>
                      <a:pt x="187000" y="5720"/>
                      <a:pt x="189107" y="6111"/>
                    </a:cubicBezTo>
                    <a:cubicBezTo>
                      <a:pt x="193012" y="6682"/>
                      <a:pt x="198060" y="6682"/>
                      <a:pt x="203204" y="7349"/>
                    </a:cubicBezTo>
                    <a:lnTo>
                      <a:pt x="218539" y="9254"/>
                    </a:lnTo>
                    <a:cubicBezTo>
                      <a:pt x="221516" y="9121"/>
                      <a:pt x="224445" y="10035"/>
                      <a:pt x="226826" y="11826"/>
                    </a:cubicBezTo>
                    <a:cubicBezTo>
                      <a:pt x="228379" y="14026"/>
                      <a:pt x="229689" y="16388"/>
                      <a:pt x="230731" y="18874"/>
                    </a:cubicBezTo>
                    <a:cubicBezTo>
                      <a:pt x="233160" y="24275"/>
                      <a:pt x="235291" y="29809"/>
                      <a:pt x="237113" y="35448"/>
                    </a:cubicBezTo>
                    <a:cubicBezTo>
                      <a:pt x="239763" y="43620"/>
                      <a:pt x="241894" y="51955"/>
                      <a:pt x="243495" y="60403"/>
                    </a:cubicBezTo>
                    <a:cubicBezTo>
                      <a:pt x="245579" y="70490"/>
                      <a:pt x="246442" y="80787"/>
                      <a:pt x="246066" y="91074"/>
                    </a:cubicBezTo>
                    <a:cubicBezTo>
                      <a:pt x="246455" y="108381"/>
                      <a:pt x="243211" y="125583"/>
                      <a:pt x="236541" y="141557"/>
                    </a:cubicBezTo>
                    <a:cubicBezTo>
                      <a:pt x="224948" y="169455"/>
                      <a:pt x="202228" y="191248"/>
                      <a:pt x="173867" y="201659"/>
                    </a:cubicBezTo>
                    <a:cubicBezTo>
                      <a:pt x="159508" y="206822"/>
                      <a:pt x="144358" y="209432"/>
                      <a:pt x="129099" y="209375"/>
                    </a:cubicBezTo>
                    <a:cubicBezTo>
                      <a:pt x="113659" y="209375"/>
                      <a:pt x="98331" y="206765"/>
                      <a:pt x="83760" y="201659"/>
                    </a:cubicBezTo>
                    <a:cubicBezTo>
                      <a:pt x="68591" y="196973"/>
                      <a:pt x="54483" y="189372"/>
                      <a:pt x="42231" y="179276"/>
                    </a:cubicBezTo>
                    <a:cubicBezTo>
                      <a:pt x="14760" y="157273"/>
                      <a:pt x="-849" y="123688"/>
                      <a:pt x="36" y="88502"/>
                    </a:cubicBezTo>
                    <a:cubicBezTo>
                      <a:pt x="-108" y="77072"/>
                      <a:pt x="1400" y="65680"/>
                      <a:pt x="4512" y="54688"/>
                    </a:cubicBezTo>
                    <a:cubicBezTo>
                      <a:pt x="7092" y="44144"/>
                      <a:pt x="12116" y="34353"/>
                      <a:pt x="19181" y="26113"/>
                    </a:cubicBezTo>
                    <a:cubicBezTo>
                      <a:pt x="26584" y="17817"/>
                      <a:pt x="35766" y="11312"/>
                      <a:pt x="46041" y="7063"/>
                    </a:cubicBezTo>
                    <a:cubicBezTo>
                      <a:pt x="58904" y="2187"/>
                      <a:pt x="72577" y="-214"/>
                      <a:pt x="86332" y="15"/>
                    </a:cubicBezTo>
                    <a:cubicBezTo>
                      <a:pt x="90032" y="53"/>
                      <a:pt x="93699" y="701"/>
                      <a:pt x="97191" y="1920"/>
                    </a:cubicBezTo>
                    <a:cubicBezTo>
                      <a:pt x="99506" y="3111"/>
                      <a:pt x="101475" y="4882"/>
                      <a:pt x="102906" y="7063"/>
                    </a:cubicBezTo>
                    <a:cubicBezTo>
                      <a:pt x="104160" y="9445"/>
                      <a:pt x="104814" y="12093"/>
                      <a:pt x="104811" y="14779"/>
                    </a:cubicBezTo>
                    <a:lnTo>
                      <a:pt x="104811" y="23732"/>
                    </a:lnTo>
                    <a:close/>
                    <a:moveTo>
                      <a:pt x="29087" y="90217"/>
                    </a:moveTo>
                    <a:cubicBezTo>
                      <a:pt x="28640" y="99770"/>
                      <a:pt x="30849" y="109267"/>
                      <a:pt x="35469" y="117649"/>
                    </a:cubicBezTo>
                    <a:cubicBezTo>
                      <a:pt x="39388" y="124221"/>
                      <a:pt x="44645" y="129907"/>
                      <a:pt x="50899" y="134317"/>
                    </a:cubicBezTo>
                    <a:cubicBezTo>
                      <a:pt x="55936" y="137966"/>
                      <a:pt x="61534" y="140766"/>
                      <a:pt x="67473" y="142604"/>
                    </a:cubicBezTo>
                    <a:cubicBezTo>
                      <a:pt x="70504" y="143823"/>
                      <a:pt x="73733" y="144462"/>
                      <a:pt x="76998" y="144509"/>
                    </a:cubicBezTo>
                    <a:cubicBezTo>
                      <a:pt x="78341" y="144376"/>
                      <a:pt x="79640" y="143947"/>
                      <a:pt x="80808" y="143271"/>
                    </a:cubicBezTo>
                    <a:cubicBezTo>
                      <a:pt x="82046" y="142604"/>
                      <a:pt x="82713" y="140699"/>
                      <a:pt x="82713" y="137461"/>
                    </a:cubicBezTo>
                    <a:cubicBezTo>
                      <a:pt x="82713" y="134222"/>
                      <a:pt x="82046" y="127936"/>
                      <a:pt x="81474" y="116982"/>
                    </a:cubicBezTo>
                    <a:cubicBezTo>
                      <a:pt x="80903" y="106028"/>
                      <a:pt x="79569" y="94693"/>
                      <a:pt x="78903" y="81835"/>
                    </a:cubicBezTo>
                    <a:cubicBezTo>
                      <a:pt x="78880" y="76920"/>
                      <a:pt x="78434" y="72005"/>
                      <a:pt x="77569" y="67166"/>
                    </a:cubicBezTo>
                    <a:cubicBezTo>
                      <a:pt x="77299" y="64337"/>
                      <a:pt x="76659" y="61546"/>
                      <a:pt x="75664" y="58879"/>
                    </a:cubicBezTo>
                    <a:cubicBezTo>
                      <a:pt x="75093" y="57546"/>
                      <a:pt x="74426" y="55641"/>
                      <a:pt x="73092" y="54974"/>
                    </a:cubicBezTo>
                    <a:cubicBezTo>
                      <a:pt x="71453" y="54498"/>
                      <a:pt x="69747" y="54308"/>
                      <a:pt x="68044" y="54403"/>
                    </a:cubicBezTo>
                    <a:cubicBezTo>
                      <a:pt x="65684" y="54412"/>
                      <a:pt x="63327" y="54603"/>
                      <a:pt x="60996" y="54974"/>
                    </a:cubicBezTo>
                    <a:cubicBezTo>
                      <a:pt x="56285" y="55641"/>
                      <a:pt x="51734" y="57155"/>
                      <a:pt x="47565" y="59451"/>
                    </a:cubicBezTo>
                    <a:cubicBezTo>
                      <a:pt x="42485" y="61966"/>
                      <a:pt x="38101" y="65699"/>
                      <a:pt x="34802" y="70309"/>
                    </a:cubicBezTo>
                    <a:cubicBezTo>
                      <a:pt x="30475" y="75996"/>
                      <a:pt x="28435" y="83101"/>
                      <a:pt x="29087" y="902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0D558605-C478-475A-A1FD-56ED5049E4C6}"/>
                  </a:ext>
                </a:extLst>
              </p:cNvPr>
              <p:cNvSpPr/>
              <p:nvPr/>
            </p:nvSpPr>
            <p:spPr>
              <a:xfrm>
                <a:off x="728133" y="3245489"/>
                <a:ext cx="239812" cy="195887"/>
              </a:xfrm>
              <a:custGeom>
                <a:avLst/>
                <a:gdLst>
                  <a:gd name="connsiteX0" fmla="*/ 22257 w 239812"/>
                  <a:gd name="connsiteY0" fmla="*/ 195830 h 195887"/>
                  <a:gd name="connsiteX1" fmla="*/ 14637 w 239812"/>
                  <a:gd name="connsiteY1" fmla="*/ 193925 h 195887"/>
                  <a:gd name="connsiteX2" fmla="*/ 11398 w 239812"/>
                  <a:gd name="connsiteY2" fmla="*/ 186305 h 195887"/>
                  <a:gd name="connsiteX3" fmla="*/ 8350 w 239812"/>
                  <a:gd name="connsiteY3" fmla="*/ 165255 h 195887"/>
                  <a:gd name="connsiteX4" fmla="*/ 4540 w 239812"/>
                  <a:gd name="connsiteY4" fmla="*/ 141633 h 195887"/>
                  <a:gd name="connsiteX5" fmla="*/ 1302 w 239812"/>
                  <a:gd name="connsiteY5" fmla="*/ 121154 h 195887"/>
                  <a:gd name="connsiteX6" fmla="*/ 63 w 239812"/>
                  <a:gd name="connsiteY6" fmla="*/ 110295 h 195887"/>
                  <a:gd name="connsiteX7" fmla="*/ 3207 w 239812"/>
                  <a:gd name="connsiteY7" fmla="*/ 104485 h 195887"/>
                  <a:gd name="connsiteX8" fmla="*/ 9017 w 239812"/>
                  <a:gd name="connsiteY8" fmla="*/ 103914 h 195887"/>
                  <a:gd name="connsiteX9" fmla="*/ 32639 w 239812"/>
                  <a:gd name="connsiteY9" fmla="*/ 104485 h 195887"/>
                  <a:gd name="connsiteX10" fmla="*/ 48641 w 239812"/>
                  <a:gd name="connsiteY10" fmla="*/ 103914 h 195887"/>
                  <a:gd name="connsiteX11" fmla="*/ 53118 w 239812"/>
                  <a:gd name="connsiteY11" fmla="*/ 100675 h 195887"/>
                  <a:gd name="connsiteX12" fmla="*/ 51784 w 239812"/>
                  <a:gd name="connsiteY12" fmla="*/ 98103 h 195887"/>
                  <a:gd name="connsiteX13" fmla="*/ 47307 w 239812"/>
                  <a:gd name="connsiteY13" fmla="*/ 93627 h 195887"/>
                  <a:gd name="connsiteX14" fmla="*/ 39021 w 239812"/>
                  <a:gd name="connsiteY14" fmla="*/ 86007 h 195887"/>
                  <a:gd name="connsiteX15" fmla="*/ 24352 w 239812"/>
                  <a:gd name="connsiteY15" fmla="*/ 72577 h 195887"/>
                  <a:gd name="connsiteX16" fmla="*/ 14827 w 239812"/>
                  <a:gd name="connsiteY16" fmla="*/ 63623 h 195887"/>
                  <a:gd name="connsiteX17" fmla="*/ 7112 w 239812"/>
                  <a:gd name="connsiteY17" fmla="*/ 52765 h 195887"/>
                  <a:gd name="connsiteX18" fmla="*/ 2064 w 239812"/>
                  <a:gd name="connsiteY18" fmla="*/ 38001 h 195887"/>
                  <a:gd name="connsiteX19" fmla="*/ 159 w 239812"/>
                  <a:gd name="connsiteY19" fmla="*/ 16950 h 195887"/>
                  <a:gd name="connsiteX20" fmla="*/ 3302 w 239812"/>
                  <a:gd name="connsiteY20" fmla="*/ 2853 h 195887"/>
                  <a:gd name="connsiteX21" fmla="*/ 11589 w 239812"/>
                  <a:gd name="connsiteY21" fmla="*/ 282 h 195887"/>
                  <a:gd name="connsiteX22" fmla="*/ 44831 w 239812"/>
                  <a:gd name="connsiteY22" fmla="*/ 2282 h 195887"/>
                  <a:gd name="connsiteX23" fmla="*/ 52546 w 239812"/>
                  <a:gd name="connsiteY23" fmla="*/ 2853 h 195887"/>
                  <a:gd name="connsiteX24" fmla="*/ 57023 w 239812"/>
                  <a:gd name="connsiteY24" fmla="*/ 7997 h 195887"/>
                  <a:gd name="connsiteX25" fmla="*/ 55118 w 239812"/>
                  <a:gd name="connsiteY25" fmla="*/ 18189 h 195887"/>
                  <a:gd name="connsiteX26" fmla="*/ 53213 w 239812"/>
                  <a:gd name="connsiteY26" fmla="*/ 40001 h 195887"/>
                  <a:gd name="connsiteX27" fmla="*/ 59595 w 239812"/>
                  <a:gd name="connsiteY27" fmla="*/ 71243 h 195887"/>
                  <a:gd name="connsiteX28" fmla="*/ 73025 w 239812"/>
                  <a:gd name="connsiteY28" fmla="*/ 85340 h 195887"/>
                  <a:gd name="connsiteX29" fmla="*/ 83883 w 239812"/>
                  <a:gd name="connsiteY29" fmla="*/ 89817 h 195887"/>
                  <a:gd name="connsiteX30" fmla="*/ 95980 w 239812"/>
                  <a:gd name="connsiteY30" fmla="*/ 92389 h 195887"/>
                  <a:gd name="connsiteX31" fmla="*/ 111982 w 239812"/>
                  <a:gd name="connsiteY31" fmla="*/ 93055 h 195887"/>
                  <a:gd name="connsiteX32" fmla="*/ 175895 w 239812"/>
                  <a:gd name="connsiteY32" fmla="*/ 93055 h 195887"/>
                  <a:gd name="connsiteX33" fmla="*/ 187420 w 239812"/>
                  <a:gd name="connsiteY33" fmla="*/ 92389 h 195887"/>
                  <a:gd name="connsiteX34" fmla="*/ 193802 w 239812"/>
                  <a:gd name="connsiteY34" fmla="*/ 91722 h 195887"/>
                  <a:gd name="connsiteX35" fmla="*/ 198279 w 239812"/>
                  <a:gd name="connsiteY35" fmla="*/ 91150 h 195887"/>
                  <a:gd name="connsiteX36" fmla="*/ 204660 w 239812"/>
                  <a:gd name="connsiteY36" fmla="*/ 89150 h 195887"/>
                  <a:gd name="connsiteX37" fmla="*/ 209137 w 239812"/>
                  <a:gd name="connsiteY37" fmla="*/ 84673 h 195887"/>
                  <a:gd name="connsiteX38" fmla="*/ 212376 w 239812"/>
                  <a:gd name="connsiteY38" fmla="*/ 75720 h 195887"/>
                  <a:gd name="connsiteX39" fmla="*/ 215519 w 239812"/>
                  <a:gd name="connsiteY39" fmla="*/ 60385 h 195887"/>
                  <a:gd name="connsiteX40" fmla="*/ 219424 w 239812"/>
                  <a:gd name="connsiteY40" fmla="*/ 45716 h 195887"/>
                  <a:gd name="connsiteX41" fmla="*/ 225806 w 239812"/>
                  <a:gd name="connsiteY41" fmla="*/ 43144 h 195887"/>
                  <a:gd name="connsiteX42" fmla="*/ 232188 w 239812"/>
                  <a:gd name="connsiteY42" fmla="*/ 43144 h 195887"/>
                  <a:gd name="connsiteX43" fmla="*/ 237331 w 239812"/>
                  <a:gd name="connsiteY43" fmla="*/ 43811 h 195887"/>
                  <a:gd name="connsiteX44" fmla="*/ 239808 w 239812"/>
                  <a:gd name="connsiteY44" fmla="*/ 48954 h 195887"/>
                  <a:gd name="connsiteX45" fmla="*/ 239808 w 239812"/>
                  <a:gd name="connsiteY45" fmla="*/ 56574 h 195887"/>
                  <a:gd name="connsiteX46" fmla="*/ 239236 w 239812"/>
                  <a:gd name="connsiteY46" fmla="*/ 68100 h 195887"/>
                  <a:gd name="connsiteX47" fmla="*/ 238569 w 239812"/>
                  <a:gd name="connsiteY47" fmla="*/ 88578 h 195887"/>
                  <a:gd name="connsiteX48" fmla="*/ 238569 w 239812"/>
                  <a:gd name="connsiteY48" fmla="*/ 121154 h 195887"/>
                  <a:gd name="connsiteX49" fmla="*/ 239236 w 239812"/>
                  <a:gd name="connsiteY49" fmla="*/ 156968 h 195887"/>
                  <a:gd name="connsiteX50" fmla="*/ 239808 w 239812"/>
                  <a:gd name="connsiteY50" fmla="*/ 174875 h 195887"/>
                  <a:gd name="connsiteX51" fmla="*/ 237903 w 239812"/>
                  <a:gd name="connsiteY51" fmla="*/ 179352 h 195887"/>
                  <a:gd name="connsiteX52" fmla="*/ 234093 w 239812"/>
                  <a:gd name="connsiteY52" fmla="*/ 179923 h 195887"/>
                  <a:gd name="connsiteX53" fmla="*/ 226473 w 239812"/>
                  <a:gd name="connsiteY53" fmla="*/ 179923 h 195887"/>
                  <a:gd name="connsiteX54" fmla="*/ 219424 w 239812"/>
                  <a:gd name="connsiteY54" fmla="*/ 177447 h 195887"/>
                  <a:gd name="connsiteX55" fmla="*/ 214090 w 239812"/>
                  <a:gd name="connsiteY55" fmla="*/ 165255 h 195887"/>
                  <a:gd name="connsiteX56" fmla="*/ 208375 w 239812"/>
                  <a:gd name="connsiteY56" fmla="*/ 151824 h 195887"/>
                  <a:gd name="connsiteX57" fmla="*/ 196850 w 239812"/>
                  <a:gd name="connsiteY57" fmla="*/ 147348 h 195887"/>
                  <a:gd name="connsiteX58" fmla="*/ 180848 w 239812"/>
                  <a:gd name="connsiteY58" fmla="*/ 146681 h 195887"/>
                  <a:gd name="connsiteX59" fmla="*/ 115602 w 239812"/>
                  <a:gd name="connsiteY59" fmla="*/ 146681 h 195887"/>
                  <a:gd name="connsiteX60" fmla="*/ 96552 w 239812"/>
                  <a:gd name="connsiteY60" fmla="*/ 147348 h 195887"/>
                  <a:gd name="connsiteX61" fmla="*/ 72263 w 239812"/>
                  <a:gd name="connsiteY61" fmla="*/ 149920 h 195887"/>
                  <a:gd name="connsiteX62" fmla="*/ 50546 w 239812"/>
                  <a:gd name="connsiteY62" fmla="*/ 155635 h 195887"/>
                  <a:gd name="connsiteX63" fmla="*/ 37782 w 239812"/>
                  <a:gd name="connsiteY63" fmla="*/ 165922 h 195887"/>
                  <a:gd name="connsiteX64" fmla="*/ 35782 w 239812"/>
                  <a:gd name="connsiteY64" fmla="*/ 173541 h 195887"/>
                  <a:gd name="connsiteX65" fmla="*/ 34544 w 239812"/>
                  <a:gd name="connsiteY65" fmla="*/ 186972 h 195887"/>
                  <a:gd name="connsiteX66" fmla="*/ 32639 w 239812"/>
                  <a:gd name="connsiteY66" fmla="*/ 192782 h 195887"/>
                  <a:gd name="connsiteX67" fmla="*/ 28162 w 239812"/>
                  <a:gd name="connsiteY67" fmla="*/ 194020 h 195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39812" h="195887">
                    <a:moveTo>
                      <a:pt x="22257" y="195830"/>
                    </a:moveTo>
                    <a:cubicBezTo>
                      <a:pt x="19572" y="196097"/>
                      <a:pt x="16879" y="195430"/>
                      <a:pt x="14637" y="193925"/>
                    </a:cubicBezTo>
                    <a:cubicBezTo>
                      <a:pt x="13059" y="191629"/>
                      <a:pt x="11957" y="189039"/>
                      <a:pt x="11398" y="186305"/>
                    </a:cubicBezTo>
                    <a:cubicBezTo>
                      <a:pt x="10855" y="179228"/>
                      <a:pt x="9837" y="172199"/>
                      <a:pt x="8350" y="165255"/>
                    </a:cubicBezTo>
                    <a:cubicBezTo>
                      <a:pt x="6445" y="156968"/>
                      <a:pt x="5778" y="149253"/>
                      <a:pt x="4540" y="141633"/>
                    </a:cubicBezTo>
                    <a:lnTo>
                      <a:pt x="1302" y="121154"/>
                    </a:lnTo>
                    <a:cubicBezTo>
                      <a:pt x="561" y="117582"/>
                      <a:pt x="146" y="113944"/>
                      <a:pt x="63" y="110295"/>
                    </a:cubicBezTo>
                    <a:cubicBezTo>
                      <a:pt x="63" y="106486"/>
                      <a:pt x="1302" y="104485"/>
                      <a:pt x="3207" y="104485"/>
                    </a:cubicBezTo>
                    <a:cubicBezTo>
                      <a:pt x="5104" y="104009"/>
                      <a:pt x="7062" y="103819"/>
                      <a:pt x="9017" y="103914"/>
                    </a:cubicBezTo>
                    <a:lnTo>
                      <a:pt x="32639" y="104485"/>
                    </a:lnTo>
                    <a:cubicBezTo>
                      <a:pt x="40259" y="103914"/>
                      <a:pt x="45402" y="103914"/>
                      <a:pt x="48641" y="103914"/>
                    </a:cubicBezTo>
                    <a:cubicBezTo>
                      <a:pt x="51879" y="103914"/>
                      <a:pt x="53118" y="102580"/>
                      <a:pt x="53118" y="100675"/>
                    </a:cubicBezTo>
                    <a:cubicBezTo>
                      <a:pt x="52929" y="99704"/>
                      <a:pt x="52466" y="98818"/>
                      <a:pt x="51784" y="98103"/>
                    </a:cubicBezTo>
                    <a:cubicBezTo>
                      <a:pt x="50439" y="96475"/>
                      <a:pt x="48940" y="94970"/>
                      <a:pt x="47307" y="93627"/>
                    </a:cubicBezTo>
                    <a:lnTo>
                      <a:pt x="39021" y="86007"/>
                    </a:lnTo>
                    <a:cubicBezTo>
                      <a:pt x="35211" y="82768"/>
                      <a:pt x="30734" y="78291"/>
                      <a:pt x="24352" y="72577"/>
                    </a:cubicBezTo>
                    <a:cubicBezTo>
                      <a:pt x="21015" y="69767"/>
                      <a:pt x="17834" y="66785"/>
                      <a:pt x="14827" y="63623"/>
                    </a:cubicBezTo>
                    <a:cubicBezTo>
                      <a:pt x="11724" y="60413"/>
                      <a:pt x="9123" y="56755"/>
                      <a:pt x="7112" y="52765"/>
                    </a:cubicBezTo>
                    <a:cubicBezTo>
                      <a:pt x="4490" y="48212"/>
                      <a:pt x="2775" y="43201"/>
                      <a:pt x="2064" y="38001"/>
                    </a:cubicBezTo>
                    <a:cubicBezTo>
                      <a:pt x="764" y="31057"/>
                      <a:pt x="126" y="24009"/>
                      <a:pt x="159" y="16950"/>
                    </a:cubicBezTo>
                    <a:cubicBezTo>
                      <a:pt x="-441" y="12026"/>
                      <a:pt x="669" y="7054"/>
                      <a:pt x="3302" y="2853"/>
                    </a:cubicBezTo>
                    <a:cubicBezTo>
                      <a:pt x="5333" y="463"/>
                      <a:pt x="8562" y="-537"/>
                      <a:pt x="11589" y="282"/>
                    </a:cubicBezTo>
                    <a:lnTo>
                      <a:pt x="44831" y="2282"/>
                    </a:lnTo>
                    <a:cubicBezTo>
                      <a:pt x="47403" y="2282"/>
                      <a:pt x="49974" y="2853"/>
                      <a:pt x="52546" y="2853"/>
                    </a:cubicBezTo>
                    <a:cubicBezTo>
                      <a:pt x="55169" y="3101"/>
                      <a:pt x="57136" y="5368"/>
                      <a:pt x="57023" y="7997"/>
                    </a:cubicBezTo>
                    <a:cubicBezTo>
                      <a:pt x="56356" y="11236"/>
                      <a:pt x="55689" y="15045"/>
                      <a:pt x="55118" y="18189"/>
                    </a:cubicBezTo>
                    <a:cubicBezTo>
                      <a:pt x="53822" y="25390"/>
                      <a:pt x="53185" y="32686"/>
                      <a:pt x="53213" y="40001"/>
                    </a:cubicBezTo>
                    <a:cubicBezTo>
                      <a:pt x="52707" y="50783"/>
                      <a:pt x="54901" y="61518"/>
                      <a:pt x="59595" y="71243"/>
                    </a:cubicBezTo>
                    <a:cubicBezTo>
                      <a:pt x="62610" y="77149"/>
                      <a:pt x="67276" y="82044"/>
                      <a:pt x="73025" y="85340"/>
                    </a:cubicBezTo>
                    <a:cubicBezTo>
                      <a:pt x="76467" y="87226"/>
                      <a:pt x="80109" y="88731"/>
                      <a:pt x="83883" y="89817"/>
                    </a:cubicBezTo>
                    <a:cubicBezTo>
                      <a:pt x="87824" y="91055"/>
                      <a:pt x="91875" y="91922"/>
                      <a:pt x="95980" y="92389"/>
                    </a:cubicBezTo>
                    <a:cubicBezTo>
                      <a:pt x="101292" y="92989"/>
                      <a:pt x="106639" y="93208"/>
                      <a:pt x="111982" y="93055"/>
                    </a:cubicBezTo>
                    <a:lnTo>
                      <a:pt x="175895" y="93055"/>
                    </a:lnTo>
                    <a:cubicBezTo>
                      <a:pt x="179750" y="93227"/>
                      <a:pt x="183611" y="93008"/>
                      <a:pt x="187420" y="92389"/>
                    </a:cubicBezTo>
                    <a:cubicBezTo>
                      <a:pt x="189325" y="92389"/>
                      <a:pt x="191897" y="91722"/>
                      <a:pt x="193802" y="91722"/>
                    </a:cubicBezTo>
                    <a:cubicBezTo>
                      <a:pt x="195707" y="91722"/>
                      <a:pt x="196374" y="91150"/>
                      <a:pt x="198279" y="91150"/>
                    </a:cubicBezTo>
                    <a:cubicBezTo>
                      <a:pt x="200553" y="91103"/>
                      <a:pt x="202768" y="90417"/>
                      <a:pt x="204660" y="89150"/>
                    </a:cubicBezTo>
                    <a:cubicBezTo>
                      <a:pt x="206488" y="88036"/>
                      <a:pt x="208023" y="86502"/>
                      <a:pt x="209137" y="84673"/>
                    </a:cubicBezTo>
                    <a:cubicBezTo>
                      <a:pt x="210629" y="81854"/>
                      <a:pt x="211719" y="78844"/>
                      <a:pt x="212376" y="75720"/>
                    </a:cubicBezTo>
                    <a:cubicBezTo>
                      <a:pt x="213689" y="70662"/>
                      <a:pt x="214739" y="65547"/>
                      <a:pt x="215519" y="60385"/>
                    </a:cubicBezTo>
                    <a:cubicBezTo>
                      <a:pt x="216852" y="55336"/>
                      <a:pt x="218091" y="50860"/>
                      <a:pt x="219424" y="45716"/>
                    </a:cubicBezTo>
                    <a:cubicBezTo>
                      <a:pt x="219996" y="43811"/>
                      <a:pt x="222567" y="43144"/>
                      <a:pt x="225806" y="43144"/>
                    </a:cubicBezTo>
                    <a:lnTo>
                      <a:pt x="232188" y="43144"/>
                    </a:lnTo>
                    <a:cubicBezTo>
                      <a:pt x="234093" y="43144"/>
                      <a:pt x="235331" y="43811"/>
                      <a:pt x="237331" y="43811"/>
                    </a:cubicBezTo>
                    <a:cubicBezTo>
                      <a:pt x="239331" y="43811"/>
                      <a:pt x="239808" y="46383"/>
                      <a:pt x="239808" y="48954"/>
                    </a:cubicBezTo>
                    <a:lnTo>
                      <a:pt x="239808" y="56574"/>
                    </a:lnTo>
                    <a:cubicBezTo>
                      <a:pt x="239845" y="60423"/>
                      <a:pt x="239654" y="64271"/>
                      <a:pt x="239236" y="68100"/>
                    </a:cubicBezTo>
                    <a:lnTo>
                      <a:pt x="238569" y="88578"/>
                    </a:lnTo>
                    <a:lnTo>
                      <a:pt x="238569" y="121154"/>
                    </a:lnTo>
                    <a:cubicBezTo>
                      <a:pt x="238569" y="137823"/>
                      <a:pt x="238569" y="149253"/>
                      <a:pt x="239236" y="156968"/>
                    </a:cubicBezTo>
                    <a:cubicBezTo>
                      <a:pt x="239903" y="164683"/>
                      <a:pt x="239808" y="170398"/>
                      <a:pt x="239808" y="174875"/>
                    </a:cubicBezTo>
                    <a:cubicBezTo>
                      <a:pt x="239808" y="177447"/>
                      <a:pt x="239236" y="178685"/>
                      <a:pt x="237903" y="179352"/>
                    </a:cubicBezTo>
                    <a:cubicBezTo>
                      <a:pt x="236690" y="179819"/>
                      <a:pt x="235389" y="180019"/>
                      <a:pt x="234093" y="179923"/>
                    </a:cubicBezTo>
                    <a:lnTo>
                      <a:pt x="226473" y="179923"/>
                    </a:lnTo>
                    <a:cubicBezTo>
                      <a:pt x="222567" y="179923"/>
                      <a:pt x="220662" y="179352"/>
                      <a:pt x="219424" y="177447"/>
                    </a:cubicBezTo>
                    <a:cubicBezTo>
                      <a:pt x="217380" y="173503"/>
                      <a:pt x="215599" y="169427"/>
                      <a:pt x="214090" y="165255"/>
                    </a:cubicBezTo>
                    <a:cubicBezTo>
                      <a:pt x="213008" y="160473"/>
                      <a:pt x="211073" y="155920"/>
                      <a:pt x="208375" y="151824"/>
                    </a:cubicBezTo>
                    <a:cubicBezTo>
                      <a:pt x="205161" y="149053"/>
                      <a:pt x="201091" y="147472"/>
                      <a:pt x="196850" y="147348"/>
                    </a:cubicBezTo>
                    <a:cubicBezTo>
                      <a:pt x="192373" y="147348"/>
                      <a:pt x="187325" y="146681"/>
                      <a:pt x="180848" y="146681"/>
                    </a:cubicBezTo>
                    <a:lnTo>
                      <a:pt x="115602" y="146681"/>
                    </a:lnTo>
                    <a:cubicBezTo>
                      <a:pt x="111125" y="146681"/>
                      <a:pt x="104743" y="146681"/>
                      <a:pt x="96552" y="147348"/>
                    </a:cubicBezTo>
                    <a:cubicBezTo>
                      <a:pt x="88360" y="148015"/>
                      <a:pt x="80550" y="148681"/>
                      <a:pt x="72263" y="149920"/>
                    </a:cubicBezTo>
                    <a:cubicBezTo>
                      <a:pt x="64865" y="151158"/>
                      <a:pt x="57595" y="153072"/>
                      <a:pt x="50546" y="155635"/>
                    </a:cubicBezTo>
                    <a:cubicBezTo>
                      <a:pt x="45028" y="157101"/>
                      <a:pt x="40391" y="160845"/>
                      <a:pt x="37782" y="165922"/>
                    </a:cubicBezTo>
                    <a:lnTo>
                      <a:pt x="35782" y="173541"/>
                    </a:lnTo>
                    <a:cubicBezTo>
                      <a:pt x="35782" y="176113"/>
                      <a:pt x="35211" y="180590"/>
                      <a:pt x="34544" y="186972"/>
                    </a:cubicBezTo>
                    <a:cubicBezTo>
                      <a:pt x="34484" y="189048"/>
                      <a:pt x="33822" y="191068"/>
                      <a:pt x="32639" y="192782"/>
                    </a:cubicBezTo>
                    <a:cubicBezTo>
                      <a:pt x="31519" y="194039"/>
                      <a:pt x="29768" y="194525"/>
                      <a:pt x="28162" y="1940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06340D2F-1363-46EA-A637-EEC2884ABEC5}"/>
                  </a:ext>
                </a:extLst>
              </p:cNvPr>
              <p:cNvSpPr/>
              <p:nvPr/>
            </p:nvSpPr>
            <p:spPr>
              <a:xfrm>
                <a:off x="728931" y="3014809"/>
                <a:ext cx="245572" cy="209340"/>
              </a:xfrm>
              <a:custGeom>
                <a:avLst/>
                <a:gdLst>
                  <a:gd name="connsiteX0" fmla="*/ 105279 w 245572"/>
                  <a:gd name="connsiteY0" fmla="*/ 133712 h 209340"/>
                  <a:gd name="connsiteX1" fmla="*/ 107851 w 245572"/>
                  <a:gd name="connsiteY1" fmla="*/ 149714 h 209340"/>
                  <a:gd name="connsiteX2" fmla="*/ 123758 w 245572"/>
                  <a:gd name="connsiteY2" fmla="*/ 153524 h 209340"/>
                  <a:gd name="connsiteX3" fmla="*/ 155762 w 245572"/>
                  <a:gd name="connsiteY3" fmla="*/ 148476 h 209340"/>
                  <a:gd name="connsiteX4" fmla="*/ 181289 w 245572"/>
                  <a:gd name="connsiteY4" fmla="*/ 133712 h 209340"/>
                  <a:gd name="connsiteX5" fmla="*/ 198053 w 245572"/>
                  <a:gd name="connsiteY5" fmla="*/ 110756 h 209340"/>
                  <a:gd name="connsiteX6" fmla="*/ 203768 w 245572"/>
                  <a:gd name="connsiteY6" fmla="*/ 81324 h 209340"/>
                  <a:gd name="connsiteX7" fmla="*/ 199958 w 245572"/>
                  <a:gd name="connsiteY7" fmla="*/ 53226 h 209340"/>
                  <a:gd name="connsiteX8" fmla="*/ 188528 w 245572"/>
                  <a:gd name="connsiteY8" fmla="*/ 23793 h 209340"/>
                  <a:gd name="connsiteX9" fmla="*/ 186623 w 245572"/>
                  <a:gd name="connsiteY9" fmla="*/ 19983 h 209340"/>
                  <a:gd name="connsiteX10" fmla="*/ 182813 w 245572"/>
                  <a:gd name="connsiteY10" fmla="*/ 14173 h 209340"/>
                  <a:gd name="connsiteX11" fmla="*/ 179574 w 245572"/>
                  <a:gd name="connsiteY11" fmla="*/ 9125 h 209340"/>
                  <a:gd name="connsiteX12" fmla="*/ 178336 w 245572"/>
                  <a:gd name="connsiteY12" fmla="*/ 5886 h 209340"/>
                  <a:gd name="connsiteX13" fmla="*/ 179574 w 245572"/>
                  <a:gd name="connsiteY13" fmla="*/ 4648 h 209340"/>
                  <a:gd name="connsiteX14" fmla="*/ 182146 w 245572"/>
                  <a:gd name="connsiteY14" fmla="*/ 4648 h 209340"/>
                  <a:gd name="connsiteX15" fmla="*/ 188528 w 245572"/>
                  <a:gd name="connsiteY15" fmla="*/ 5410 h 209340"/>
                  <a:gd name="connsiteX16" fmla="*/ 202625 w 245572"/>
                  <a:gd name="connsiteY16" fmla="*/ 6743 h 209340"/>
                  <a:gd name="connsiteX17" fmla="*/ 217960 w 245572"/>
                  <a:gd name="connsiteY17" fmla="*/ 8648 h 209340"/>
                  <a:gd name="connsiteX18" fmla="*/ 226247 w 245572"/>
                  <a:gd name="connsiteY18" fmla="*/ 11220 h 209340"/>
                  <a:gd name="connsiteX19" fmla="*/ 230152 w 245572"/>
                  <a:gd name="connsiteY19" fmla="*/ 18173 h 209340"/>
                  <a:gd name="connsiteX20" fmla="*/ 236534 w 245572"/>
                  <a:gd name="connsiteY20" fmla="*/ 34842 h 209340"/>
                  <a:gd name="connsiteX21" fmla="*/ 242916 w 245572"/>
                  <a:gd name="connsiteY21" fmla="*/ 59798 h 209340"/>
                  <a:gd name="connsiteX22" fmla="*/ 245487 w 245572"/>
                  <a:gd name="connsiteY22" fmla="*/ 90468 h 209340"/>
                  <a:gd name="connsiteX23" fmla="*/ 235962 w 245572"/>
                  <a:gd name="connsiteY23" fmla="*/ 141618 h 209340"/>
                  <a:gd name="connsiteX24" fmla="*/ 173288 w 245572"/>
                  <a:gd name="connsiteY24" fmla="*/ 201720 h 209340"/>
                  <a:gd name="connsiteX25" fmla="*/ 128520 w 245572"/>
                  <a:gd name="connsiteY25" fmla="*/ 209340 h 209340"/>
                  <a:gd name="connsiteX26" fmla="*/ 83848 w 245572"/>
                  <a:gd name="connsiteY26" fmla="*/ 201720 h 209340"/>
                  <a:gd name="connsiteX27" fmla="*/ 42224 w 245572"/>
                  <a:gd name="connsiteY27" fmla="*/ 179336 h 209340"/>
                  <a:gd name="connsiteX28" fmla="*/ 28 w 245572"/>
                  <a:gd name="connsiteY28" fmla="*/ 88563 h 209340"/>
                  <a:gd name="connsiteX29" fmla="*/ 4505 w 245572"/>
                  <a:gd name="connsiteY29" fmla="*/ 54654 h 209340"/>
                  <a:gd name="connsiteX30" fmla="*/ 19269 w 245572"/>
                  <a:gd name="connsiteY30" fmla="*/ 26079 h 209340"/>
                  <a:gd name="connsiteX31" fmla="*/ 46129 w 245572"/>
                  <a:gd name="connsiteY31" fmla="*/ 7029 h 209340"/>
                  <a:gd name="connsiteX32" fmla="*/ 86325 w 245572"/>
                  <a:gd name="connsiteY32" fmla="*/ 76 h 209340"/>
                  <a:gd name="connsiteX33" fmla="*/ 97183 w 245572"/>
                  <a:gd name="connsiteY33" fmla="*/ 1981 h 209340"/>
                  <a:gd name="connsiteX34" fmla="*/ 102993 w 245572"/>
                  <a:gd name="connsiteY34" fmla="*/ 7029 h 209340"/>
                  <a:gd name="connsiteX35" fmla="*/ 104898 w 245572"/>
                  <a:gd name="connsiteY35" fmla="*/ 14744 h 209340"/>
                  <a:gd name="connsiteX36" fmla="*/ 104898 w 245572"/>
                  <a:gd name="connsiteY36" fmla="*/ 23698 h 209340"/>
                  <a:gd name="connsiteX37" fmla="*/ 28508 w 245572"/>
                  <a:gd name="connsiteY37" fmla="*/ 89611 h 209340"/>
                  <a:gd name="connsiteX38" fmla="*/ 34890 w 245572"/>
                  <a:gd name="connsiteY38" fmla="*/ 116472 h 209340"/>
                  <a:gd name="connsiteX39" fmla="*/ 50320 w 245572"/>
                  <a:gd name="connsiteY39" fmla="*/ 133140 h 209340"/>
                  <a:gd name="connsiteX40" fmla="*/ 66894 w 245572"/>
                  <a:gd name="connsiteY40" fmla="*/ 141427 h 209340"/>
                  <a:gd name="connsiteX41" fmla="*/ 76419 w 245572"/>
                  <a:gd name="connsiteY41" fmla="*/ 143332 h 209340"/>
                  <a:gd name="connsiteX42" fmla="*/ 80229 w 245572"/>
                  <a:gd name="connsiteY42" fmla="*/ 142094 h 209340"/>
                  <a:gd name="connsiteX43" fmla="*/ 82134 w 245572"/>
                  <a:gd name="connsiteY43" fmla="*/ 136284 h 209340"/>
                  <a:gd name="connsiteX44" fmla="*/ 80895 w 245572"/>
                  <a:gd name="connsiteY44" fmla="*/ 115805 h 209340"/>
                  <a:gd name="connsiteX45" fmla="*/ 78324 w 245572"/>
                  <a:gd name="connsiteY45" fmla="*/ 80657 h 209340"/>
                  <a:gd name="connsiteX46" fmla="*/ 76990 w 245572"/>
                  <a:gd name="connsiteY46" fmla="*/ 65989 h 209340"/>
                  <a:gd name="connsiteX47" fmla="*/ 75085 w 245572"/>
                  <a:gd name="connsiteY47" fmla="*/ 57702 h 209340"/>
                  <a:gd name="connsiteX48" fmla="*/ 72513 w 245572"/>
                  <a:gd name="connsiteY48" fmla="*/ 53797 h 209340"/>
                  <a:gd name="connsiteX49" fmla="*/ 67465 w 245572"/>
                  <a:gd name="connsiteY49" fmla="*/ 53226 h 209340"/>
                  <a:gd name="connsiteX50" fmla="*/ 60417 w 245572"/>
                  <a:gd name="connsiteY50" fmla="*/ 53797 h 209340"/>
                  <a:gd name="connsiteX51" fmla="*/ 46986 w 245572"/>
                  <a:gd name="connsiteY51" fmla="*/ 58274 h 209340"/>
                  <a:gd name="connsiteX52" fmla="*/ 34223 w 245572"/>
                  <a:gd name="connsiteY52" fmla="*/ 69132 h 209340"/>
                  <a:gd name="connsiteX53" fmla="*/ 28508 w 245572"/>
                  <a:gd name="connsiteY53" fmla="*/ 89611 h 209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45572" h="209340">
                    <a:moveTo>
                      <a:pt x="105279" y="133712"/>
                    </a:moveTo>
                    <a:cubicBezTo>
                      <a:pt x="104487" y="139179"/>
                      <a:pt x="105384" y="144770"/>
                      <a:pt x="107851" y="149714"/>
                    </a:cubicBezTo>
                    <a:cubicBezTo>
                      <a:pt x="109089" y="152285"/>
                      <a:pt x="114804" y="153524"/>
                      <a:pt x="123758" y="153524"/>
                    </a:cubicBezTo>
                    <a:cubicBezTo>
                      <a:pt x="134617" y="153438"/>
                      <a:pt x="145402" y="151733"/>
                      <a:pt x="155762" y="148476"/>
                    </a:cubicBezTo>
                    <a:cubicBezTo>
                      <a:pt x="165126" y="145208"/>
                      <a:pt x="173788" y="140198"/>
                      <a:pt x="181289" y="133712"/>
                    </a:cubicBezTo>
                    <a:cubicBezTo>
                      <a:pt x="188484" y="127378"/>
                      <a:pt x="194207" y="119538"/>
                      <a:pt x="198053" y="110756"/>
                    </a:cubicBezTo>
                    <a:cubicBezTo>
                      <a:pt x="202093" y="101479"/>
                      <a:pt x="204044" y="91440"/>
                      <a:pt x="203768" y="81324"/>
                    </a:cubicBezTo>
                    <a:cubicBezTo>
                      <a:pt x="203811" y="71828"/>
                      <a:pt x="202529" y="62369"/>
                      <a:pt x="199958" y="53226"/>
                    </a:cubicBezTo>
                    <a:cubicBezTo>
                      <a:pt x="197506" y="42938"/>
                      <a:pt x="193660" y="33042"/>
                      <a:pt x="188528" y="23793"/>
                    </a:cubicBezTo>
                    <a:cubicBezTo>
                      <a:pt x="188528" y="23126"/>
                      <a:pt x="187290" y="21888"/>
                      <a:pt x="186623" y="19983"/>
                    </a:cubicBezTo>
                    <a:cubicBezTo>
                      <a:pt x="185579" y="17907"/>
                      <a:pt x="184300" y="15954"/>
                      <a:pt x="182813" y="14173"/>
                    </a:cubicBezTo>
                    <a:cubicBezTo>
                      <a:pt x="181648" y="12544"/>
                      <a:pt x="180567" y="10858"/>
                      <a:pt x="179574" y="9125"/>
                    </a:cubicBezTo>
                    <a:cubicBezTo>
                      <a:pt x="179003" y="7791"/>
                      <a:pt x="178336" y="7124"/>
                      <a:pt x="178336" y="5886"/>
                    </a:cubicBezTo>
                    <a:cubicBezTo>
                      <a:pt x="178382" y="5219"/>
                      <a:pt x="178910" y="4696"/>
                      <a:pt x="179574" y="4648"/>
                    </a:cubicBezTo>
                    <a:lnTo>
                      <a:pt x="182146" y="4648"/>
                    </a:lnTo>
                    <a:cubicBezTo>
                      <a:pt x="184288" y="4762"/>
                      <a:pt x="186420" y="5010"/>
                      <a:pt x="188528" y="5410"/>
                    </a:cubicBezTo>
                    <a:cubicBezTo>
                      <a:pt x="192433" y="6077"/>
                      <a:pt x="197481" y="6077"/>
                      <a:pt x="202625" y="6743"/>
                    </a:cubicBezTo>
                    <a:lnTo>
                      <a:pt x="217960" y="8648"/>
                    </a:lnTo>
                    <a:cubicBezTo>
                      <a:pt x="220937" y="8515"/>
                      <a:pt x="223866" y="9429"/>
                      <a:pt x="226247" y="11220"/>
                    </a:cubicBezTo>
                    <a:cubicBezTo>
                      <a:pt x="227798" y="13392"/>
                      <a:pt x="229107" y="15716"/>
                      <a:pt x="230152" y="18173"/>
                    </a:cubicBezTo>
                    <a:cubicBezTo>
                      <a:pt x="232581" y="23612"/>
                      <a:pt x="234712" y="29175"/>
                      <a:pt x="236534" y="34842"/>
                    </a:cubicBezTo>
                    <a:cubicBezTo>
                      <a:pt x="239206" y="43015"/>
                      <a:pt x="241338" y="51349"/>
                      <a:pt x="242916" y="59798"/>
                    </a:cubicBezTo>
                    <a:cubicBezTo>
                      <a:pt x="245000" y="69885"/>
                      <a:pt x="245863" y="80181"/>
                      <a:pt x="245487" y="90468"/>
                    </a:cubicBezTo>
                    <a:cubicBezTo>
                      <a:pt x="246145" y="108013"/>
                      <a:pt x="242891" y="125482"/>
                      <a:pt x="235962" y="141618"/>
                    </a:cubicBezTo>
                    <a:cubicBezTo>
                      <a:pt x="224291" y="169459"/>
                      <a:pt x="201598" y="191224"/>
                      <a:pt x="173288" y="201720"/>
                    </a:cubicBezTo>
                    <a:cubicBezTo>
                      <a:pt x="158911" y="206797"/>
                      <a:pt x="143769" y="209378"/>
                      <a:pt x="128520" y="209340"/>
                    </a:cubicBezTo>
                    <a:cubicBezTo>
                      <a:pt x="113333" y="209045"/>
                      <a:pt x="98276" y="206473"/>
                      <a:pt x="83848" y="201720"/>
                    </a:cubicBezTo>
                    <a:cubicBezTo>
                      <a:pt x="68682" y="196958"/>
                      <a:pt x="54558" y="189366"/>
                      <a:pt x="42224" y="179336"/>
                    </a:cubicBezTo>
                    <a:cubicBezTo>
                      <a:pt x="14836" y="157267"/>
                      <a:pt x="-753" y="123729"/>
                      <a:pt x="28" y="88563"/>
                    </a:cubicBezTo>
                    <a:cubicBezTo>
                      <a:pt x="-76" y="77105"/>
                      <a:pt x="1431" y="65694"/>
                      <a:pt x="4505" y="54654"/>
                    </a:cubicBezTo>
                    <a:cubicBezTo>
                      <a:pt x="7148" y="44120"/>
                      <a:pt x="12202" y="34337"/>
                      <a:pt x="19269" y="26079"/>
                    </a:cubicBezTo>
                    <a:cubicBezTo>
                      <a:pt x="26632" y="17745"/>
                      <a:pt x="35826" y="11220"/>
                      <a:pt x="46129" y="7029"/>
                    </a:cubicBezTo>
                    <a:cubicBezTo>
                      <a:pt x="58889" y="1905"/>
                      <a:pt x="72586" y="-467"/>
                      <a:pt x="86325" y="76"/>
                    </a:cubicBezTo>
                    <a:cubicBezTo>
                      <a:pt x="90030" y="47"/>
                      <a:pt x="93708" y="695"/>
                      <a:pt x="97183" y="1981"/>
                    </a:cubicBezTo>
                    <a:cubicBezTo>
                      <a:pt x="99520" y="3143"/>
                      <a:pt x="101521" y="4877"/>
                      <a:pt x="102993" y="7029"/>
                    </a:cubicBezTo>
                    <a:cubicBezTo>
                      <a:pt x="104204" y="9420"/>
                      <a:pt x="104855" y="12058"/>
                      <a:pt x="104898" y="14744"/>
                    </a:cubicBezTo>
                    <a:lnTo>
                      <a:pt x="104898" y="23698"/>
                    </a:lnTo>
                    <a:close/>
                    <a:moveTo>
                      <a:pt x="28508" y="89611"/>
                    </a:moveTo>
                    <a:cubicBezTo>
                      <a:pt x="28052" y="98984"/>
                      <a:pt x="30264" y="108299"/>
                      <a:pt x="34890" y="116472"/>
                    </a:cubicBezTo>
                    <a:cubicBezTo>
                      <a:pt x="38809" y="123044"/>
                      <a:pt x="44066" y="128730"/>
                      <a:pt x="50320" y="133140"/>
                    </a:cubicBezTo>
                    <a:cubicBezTo>
                      <a:pt x="55357" y="136788"/>
                      <a:pt x="60955" y="139589"/>
                      <a:pt x="66894" y="141427"/>
                    </a:cubicBezTo>
                    <a:cubicBezTo>
                      <a:pt x="69924" y="142646"/>
                      <a:pt x="73153" y="143284"/>
                      <a:pt x="76419" y="143332"/>
                    </a:cubicBezTo>
                    <a:cubicBezTo>
                      <a:pt x="77777" y="143275"/>
                      <a:pt x="79094" y="142846"/>
                      <a:pt x="80229" y="142094"/>
                    </a:cubicBezTo>
                    <a:cubicBezTo>
                      <a:pt x="81467" y="141427"/>
                      <a:pt x="82134" y="139522"/>
                      <a:pt x="82134" y="136284"/>
                    </a:cubicBezTo>
                    <a:cubicBezTo>
                      <a:pt x="82134" y="133045"/>
                      <a:pt x="81467" y="126759"/>
                      <a:pt x="80895" y="115805"/>
                    </a:cubicBezTo>
                    <a:cubicBezTo>
                      <a:pt x="80324" y="104851"/>
                      <a:pt x="78990" y="93421"/>
                      <a:pt x="78324" y="80657"/>
                    </a:cubicBezTo>
                    <a:cubicBezTo>
                      <a:pt x="78301" y="75743"/>
                      <a:pt x="77855" y="70828"/>
                      <a:pt x="76990" y="65989"/>
                    </a:cubicBezTo>
                    <a:cubicBezTo>
                      <a:pt x="77008" y="63112"/>
                      <a:pt x="76356" y="60284"/>
                      <a:pt x="75085" y="57702"/>
                    </a:cubicBezTo>
                    <a:cubicBezTo>
                      <a:pt x="74514" y="56369"/>
                      <a:pt x="73847" y="54464"/>
                      <a:pt x="72513" y="53797"/>
                    </a:cubicBezTo>
                    <a:cubicBezTo>
                      <a:pt x="70874" y="53321"/>
                      <a:pt x="69168" y="53130"/>
                      <a:pt x="67465" y="53226"/>
                    </a:cubicBezTo>
                    <a:cubicBezTo>
                      <a:pt x="65105" y="53235"/>
                      <a:pt x="62748" y="53426"/>
                      <a:pt x="60417" y="53797"/>
                    </a:cubicBezTo>
                    <a:cubicBezTo>
                      <a:pt x="55695" y="54416"/>
                      <a:pt x="51135" y="55940"/>
                      <a:pt x="46986" y="58274"/>
                    </a:cubicBezTo>
                    <a:cubicBezTo>
                      <a:pt x="41906" y="60788"/>
                      <a:pt x="37522" y="64522"/>
                      <a:pt x="34223" y="69132"/>
                    </a:cubicBezTo>
                    <a:cubicBezTo>
                      <a:pt x="29816" y="75000"/>
                      <a:pt x="27775" y="82305"/>
                      <a:pt x="28508" y="896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EACAA563-5220-469A-80CD-FB780AF989F3}"/>
                  </a:ext>
                </a:extLst>
              </p:cNvPr>
              <p:cNvSpPr/>
              <p:nvPr/>
            </p:nvSpPr>
            <p:spPr>
              <a:xfrm>
                <a:off x="728661" y="2707798"/>
                <a:ext cx="241566" cy="283913"/>
              </a:xfrm>
              <a:custGeom>
                <a:avLst/>
                <a:gdLst>
                  <a:gd name="connsiteX0" fmla="*/ 19253 w 241566"/>
                  <a:gd name="connsiteY0" fmla="*/ 283845 h 283913"/>
                  <a:gd name="connsiteX1" fmla="*/ 12204 w 241566"/>
                  <a:gd name="connsiteY1" fmla="*/ 282607 h 283913"/>
                  <a:gd name="connsiteX2" fmla="*/ 9633 w 241566"/>
                  <a:gd name="connsiteY2" fmla="*/ 276225 h 283913"/>
                  <a:gd name="connsiteX3" fmla="*/ 7061 w 241566"/>
                  <a:gd name="connsiteY3" fmla="*/ 255079 h 283913"/>
                  <a:gd name="connsiteX4" fmla="*/ 3918 w 241566"/>
                  <a:gd name="connsiteY4" fmla="*/ 232124 h 283913"/>
                  <a:gd name="connsiteX5" fmla="*/ 1346 w 241566"/>
                  <a:gd name="connsiteY5" fmla="*/ 212312 h 283913"/>
                  <a:gd name="connsiteX6" fmla="*/ 12 w 241566"/>
                  <a:gd name="connsiteY6" fmla="*/ 199454 h 283913"/>
                  <a:gd name="connsiteX7" fmla="*/ 4489 w 241566"/>
                  <a:gd name="connsiteY7" fmla="*/ 195644 h 283913"/>
                  <a:gd name="connsiteX8" fmla="*/ 12871 w 241566"/>
                  <a:gd name="connsiteY8" fmla="*/ 194405 h 283913"/>
                  <a:gd name="connsiteX9" fmla="*/ 21158 w 241566"/>
                  <a:gd name="connsiteY9" fmla="*/ 193738 h 283913"/>
                  <a:gd name="connsiteX10" fmla="*/ 30111 w 241566"/>
                  <a:gd name="connsiteY10" fmla="*/ 193072 h 283913"/>
                  <a:gd name="connsiteX11" fmla="*/ 37731 w 241566"/>
                  <a:gd name="connsiteY11" fmla="*/ 192405 h 283913"/>
                  <a:gd name="connsiteX12" fmla="*/ 41637 w 241566"/>
                  <a:gd name="connsiteY12" fmla="*/ 192405 h 283913"/>
                  <a:gd name="connsiteX13" fmla="*/ 45447 w 241566"/>
                  <a:gd name="connsiteY13" fmla="*/ 191834 h 283913"/>
                  <a:gd name="connsiteX14" fmla="*/ 48018 w 241566"/>
                  <a:gd name="connsiteY14" fmla="*/ 188595 h 283913"/>
                  <a:gd name="connsiteX15" fmla="*/ 46685 w 241566"/>
                  <a:gd name="connsiteY15" fmla="*/ 185452 h 283913"/>
                  <a:gd name="connsiteX16" fmla="*/ 39636 w 241566"/>
                  <a:gd name="connsiteY16" fmla="*/ 177737 h 283913"/>
                  <a:gd name="connsiteX17" fmla="*/ 23063 w 241566"/>
                  <a:gd name="connsiteY17" fmla="*/ 161734 h 283913"/>
                  <a:gd name="connsiteX18" fmla="*/ 10299 w 241566"/>
                  <a:gd name="connsiteY18" fmla="*/ 147066 h 283913"/>
                  <a:gd name="connsiteX19" fmla="*/ 2584 w 241566"/>
                  <a:gd name="connsiteY19" fmla="*/ 129826 h 283913"/>
                  <a:gd name="connsiteX20" fmla="*/ 12 w 241566"/>
                  <a:gd name="connsiteY20" fmla="*/ 105537 h 283913"/>
                  <a:gd name="connsiteX21" fmla="*/ 2584 w 241566"/>
                  <a:gd name="connsiteY21" fmla="*/ 81248 h 283913"/>
                  <a:gd name="connsiteX22" fmla="*/ 10871 w 241566"/>
                  <a:gd name="connsiteY22" fmla="*/ 59436 h 283913"/>
                  <a:gd name="connsiteX23" fmla="*/ 24968 w 241566"/>
                  <a:gd name="connsiteY23" fmla="*/ 42863 h 283913"/>
                  <a:gd name="connsiteX24" fmla="*/ 45447 w 241566"/>
                  <a:gd name="connsiteY24" fmla="*/ 34576 h 283913"/>
                  <a:gd name="connsiteX25" fmla="*/ 53733 w 241566"/>
                  <a:gd name="connsiteY25" fmla="*/ 33909 h 283913"/>
                  <a:gd name="connsiteX26" fmla="*/ 64592 w 241566"/>
                  <a:gd name="connsiteY26" fmla="*/ 33242 h 283913"/>
                  <a:gd name="connsiteX27" fmla="*/ 176511 w 241566"/>
                  <a:gd name="connsiteY27" fmla="*/ 33242 h 283913"/>
                  <a:gd name="connsiteX28" fmla="*/ 199466 w 241566"/>
                  <a:gd name="connsiteY28" fmla="*/ 32004 h 283913"/>
                  <a:gd name="connsiteX29" fmla="*/ 208991 w 241566"/>
                  <a:gd name="connsiteY29" fmla="*/ 29432 h 283913"/>
                  <a:gd name="connsiteX30" fmla="*/ 212229 w 241566"/>
                  <a:gd name="connsiteY30" fmla="*/ 24289 h 283913"/>
                  <a:gd name="connsiteX31" fmla="*/ 214134 w 241566"/>
                  <a:gd name="connsiteY31" fmla="*/ 19812 h 283913"/>
                  <a:gd name="connsiteX32" fmla="*/ 216706 w 241566"/>
                  <a:gd name="connsiteY32" fmla="*/ 13430 h 283913"/>
                  <a:gd name="connsiteX33" fmla="*/ 218611 w 241566"/>
                  <a:gd name="connsiteY33" fmla="*/ 7049 h 283913"/>
                  <a:gd name="connsiteX34" fmla="*/ 219849 w 241566"/>
                  <a:gd name="connsiteY34" fmla="*/ 3810 h 283913"/>
                  <a:gd name="connsiteX35" fmla="*/ 223088 w 241566"/>
                  <a:gd name="connsiteY35" fmla="*/ 667 h 283913"/>
                  <a:gd name="connsiteX36" fmla="*/ 227565 w 241566"/>
                  <a:gd name="connsiteY36" fmla="*/ 0 h 283913"/>
                  <a:gd name="connsiteX37" fmla="*/ 235185 w 241566"/>
                  <a:gd name="connsiteY37" fmla="*/ 0 h 283913"/>
                  <a:gd name="connsiteX38" fmla="*/ 241566 w 241566"/>
                  <a:gd name="connsiteY38" fmla="*/ 5144 h 283913"/>
                  <a:gd name="connsiteX39" fmla="*/ 241566 w 241566"/>
                  <a:gd name="connsiteY39" fmla="*/ 12192 h 283913"/>
                  <a:gd name="connsiteX40" fmla="*/ 240995 w 241566"/>
                  <a:gd name="connsiteY40" fmla="*/ 21717 h 283913"/>
                  <a:gd name="connsiteX41" fmla="*/ 240328 w 241566"/>
                  <a:gd name="connsiteY41" fmla="*/ 37052 h 283913"/>
                  <a:gd name="connsiteX42" fmla="*/ 240328 w 241566"/>
                  <a:gd name="connsiteY42" fmla="*/ 86296 h 283913"/>
                  <a:gd name="connsiteX43" fmla="*/ 240995 w 241566"/>
                  <a:gd name="connsiteY43" fmla="*/ 101632 h 283913"/>
                  <a:gd name="connsiteX44" fmla="*/ 241566 w 241566"/>
                  <a:gd name="connsiteY44" fmla="*/ 110585 h 283913"/>
                  <a:gd name="connsiteX45" fmla="*/ 241566 w 241566"/>
                  <a:gd name="connsiteY45" fmla="*/ 117634 h 283913"/>
                  <a:gd name="connsiteX46" fmla="*/ 239661 w 241566"/>
                  <a:gd name="connsiteY46" fmla="*/ 122111 h 283913"/>
                  <a:gd name="connsiteX47" fmla="*/ 235851 w 241566"/>
                  <a:gd name="connsiteY47" fmla="*/ 122777 h 283913"/>
                  <a:gd name="connsiteX48" fmla="*/ 228136 w 241566"/>
                  <a:gd name="connsiteY48" fmla="*/ 122777 h 283913"/>
                  <a:gd name="connsiteX49" fmla="*/ 221183 w 241566"/>
                  <a:gd name="connsiteY49" fmla="*/ 120206 h 283913"/>
                  <a:gd name="connsiteX50" fmla="*/ 216039 w 241566"/>
                  <a:gd name="connsiteY50" fmla="*/ 108013 h 283913"/>
                  <a:gd name="connsiteX51" fmla="*/ 210229 w 241566"/>
                  <a:gd name="connsiteY51" fmla="*/ 94679 h 283913"/>
                  <a:gd name="connsiteX52" fmla="*/ 198799 w 241566"/>
                  <a:gd name="connsiteY52" fmla="*/ 90202 h 283913"/>
                  <a:gd name="connsiteX53" fmla="*/ 184702 w 241566"/>
                  <a:gd name="connsiteY53" fmla="*/ 89535 h 283913"/>
                  <a:gd name="connsiteX54" fmla="*/ 117075 w 241566"/>
                  <a:gd name="connsiteY54" fmla="*/ 89535 h 283913"/>
                  <a:gd name="connsiteX55" fmla="*/ 87642 w 241566"/>
                  <a:gd name="connsiteY55" fmla="*/ 90202 h 283913"/>
                  <a:gd name="connsiteX56" fmla="*/ 64592 w 241566"/>
                  <a:gd name="connsiteY56" fmla="*/ 94679 h 283913"/>
                  <a:gd name="connsiteX57" fmla="*/ 49257 w 241566"/>
                  <a:gd name="connsiteY57" fmla="*/ 106775 h 283913"/>
                  <a:gd name="connsiteX58" fmla="*/ 43542 w 241566"/>
                  <a:gd name="connsiteY58" fmla="*/ 130397 h 283913"/>
                  <a:gd name="connsiteX59" fmla="*/ 51162 w 241566"/>
                  <a:gd name="connsiteY59" fmla="*/ 161163 h 283913"/>
                  <a:gd name="connsiteX60" fmla="*/ 66497 w 241566"/>
                  <a:gd name="connsiteY60" fmla="*/ 179070 h 283913"/>
                  <a:gd name="connsiteX61" fmla="*/ 90214 w 241566"/>
                  <a:gd name="connsiteY61" fmla="*/ 188595 h 283913"/>
                  <a:gd name="connsiteX62" fmla="*/ 120218 w 241566"/>
                  <a:gd name="connsiteY62" fmla="*/ 189929 h 283913"/>
                  <a:gd name="connsiteX63" fmla="*/ 176511 w 241566"/>
                  <a:gd name="connsiteY63" fmla="*/ 189929 h 283913"/>
                  <a:gd name="connsiteX64" fmla="*/ 199466 w 241566"/>
                  <a:gd name="connsiteY64" fmla="*/ 188595 h 283913"/>
                  <a:gd name="connsiteX65" fmla="*/ 208991 w 241566"/>
                  <a:gd name="connsiteY65" fmla="*/ 186023 h 283913"/>
                  <a:gd name="connsiteX66" fmla="*/ 212229 w 241566"/>
                  <a:gd name="connsiteY66" fmla="*/ 180975 h 283913"/>
                  <a:gd name="connsiteX67" fmla="*/ 214134 w 241566"/>
                  <a:gd name="connsiteY67" fmla="*/ 176498 h 283913"/>
                  <a:gd name="connsiteX68" fmla="*/ 216706 w 241566"/>
                  <a:gd name="connsiteY68" fmla="*/ 169450 h 283913"/>
                  <a:gd name="connsiteX69" fmla="*/ 218611 w 241566"/>
                  <a:gd name="connsiteY69" fmla="*/ 163068 h 283913"/>
                  <a:gd name="connsiteX70" fmla="*/ 219849 w 241566"/>
                  <a:gd name="connsiteY70" fmla="*/ 159829 h 283913"/>
                  <a:gd name="connsiteX71" fmla="*/ 223088 w 241566"/>
                  <a:gd name="connsiteY71" fmla="*/ 156686 h 283913"/>
                  <a:gd name="connsiteX72" fmla="*/ 227565 w 241566"/>
                  <a:gd name="connsiteY72" fmla="*/ 156020 h 283913"/>
                  <a:gd name="connsiteX73" fmla="*/ 235185 w 241566"/>
                  <a:gd name="connsiteY73" fmla="*/ 156020 h 283913"/>
                  <a:gd name="connsiteX74" fmla="*/ 241566 w 241566"/>
                  <a:gd name="connsiteY74" fmla="*/ 161163 h 283913"/>
                  <a:gd name="connsiteX75" fmla="*/ 241566 w 241566"/>
                  <a:gd name="connsiteY75" fmla="*/ 169545 h 283913"/>
                  <a:gd name="connsiteX76" fmla="*/ 240995 w 241566"/>
                  <a:gd name="connsiteY76" fmla="*/ 180404 h 283913"/>
                  <a:gd name="connsiteX77" fmla="*/ 239661 w 241566"/>
                  <a:gd name="connsiteY77" fmla="*/ 195072 h 283913"/>
                  <a:gd name="connsiteX78" fmla="*/ 239661 w 241566"/>
                  <a:gd name="connsiteY78" fmla="*/ 241173 h 283913"/>
                  <a:gd name="connsiteX79" fmla="*/ 240328 w 241566"/>
                  <a:gd name="connsiteY79" fmla="*/ 256508 h 283913"/>
                  <a:gd name="connsiteX80" fmla="*/ 240995 w 241566"/>
                  <a:gd name="connsiteY80" fmla="*/ 266033 h 283913"/>
                  <a:gd name="connsiteX81" fmla="*/ 240995 w 241566"/>
                  <a:gd name="connsiteY81" fmla="*/ 273082 h 283913"/>
                  <a:gd name="connsiteX82" fmla="*/ 238995 w 241566"/>
                  <a:gd name="connsiteY82" fmla="*/ 277559 h 283913"/>
                  <a:gd name="connsiteX83" fmla="*/ 235185 w 241566"/>
                  <a:gd name="connsiteY83" fmla="*/ 278225 h 283913"/>
                  <a:gd name="connsiteX84" fmla="*/ 227565 w 241566"/>
                  <a:gd name="connsiteY84" fmla="*/ 278225 h 283913"/>
                  <a:gd name="connsiteX85" fmla="*/ 220516 w 241566"/>
                  <a:gd name="connsiteY85" fmla="*/ 275654 h 283913"/>
                  <a:gd name="connsiteX86" fmla="*/ 215373 w 241566"/>
                  <a:gd name="connsiteY86" fmla="*/ 263462 h 283913"/>
                  <a:gd name="connsiteX87" fmla="*/ 209658 w 241566"/>
                  <a:gd name="connsiteY87" fmla="*/ 250031 h 283913"/>
                  <a:gd name="connsiteX88" fmla="*/ 198132 w 241566"/>
                  <a:gd name="connsiteY88" fmla="*/ 244983 h 283913"/>
                  <a:gd name="connsiteX89" fmla="*/ 184702 w 241566"/>
                  <a:gd name="connsiteY89" fmla="*/ 244316 h 283913"/>
                  <a:gd name="connsiteX90" fmla="*/ 116408 w 241566"/>
                  <a:gd name="connsiteY90" fmla="*/ 244316 h 283913"/>
                  <a:gd name="connsiteX91" fmla="*/ 99739 w 241566"/>
                  <a:gd name="connsiteY91" fmla="*/ 244983 h 283913"/>
                  <a:gd name="connsiteX92" fmla="*/ 77355 w 241566"/>
                  <a:gd name="connsiteY92" fmla="*/ 246221 h 283913"/>
                  <a:gd name="connsiteX93" fmla="*/ 56305 w 241566"/>
                  <a:gd name="connsiteY93" fmla="*/ 246221 h 283913"/>
                  <a:gd name="connsiteX94" fmla="*/ 43542 w 241566"/>
                  <a:gd name="connsiteY94" fmla="*/ 249460 h 283913"/>
                  <a:gd name="connsiteX95" fmla="*/ 37731 w 241566"/>
                  <a:gd name="connsiteY95" fmla="*/ 256508 h 283913"/>
                  <a:gd name="connsiteX96" fmla="*/ 35160 w 241566"/>
                  <a:gd name="connsiteY96" fmla="*/ 269938 h 283913"/>
                  <a:gd name="connsiteX97" fmla="*/ 33255 w 241566"/>
                  <a:gd name="connsiteY97" fmla="*/ 281369 h 283913"/>
                  <a:gd name="connsiteX98" fmla="*/ 28778 w 241566"/>
                  <a:gd name="connsiteY98" fmla="*/ 283369 h 28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241566" h="283913">
                    <a:moveTo>
                      <a:pt x="19253" y="283845"/>
                    </a:moveTo>
                    <a:cubicBezTo>
                      <a:pt x="16833" y="284093"/>
                      <a:pt x="14392" y="283664"/>
                      <a:pt x="12204" y="282607"/>
                    </a:cubicBezTo>
                    <a:cubicBezTo>
                      <a:pt x="10678" y="280816"/>
                      <a:pt x="9775" y="278578"/>
                      <a:pt x="9633" y="276225"/>
                    </a:cubicBezTo>
                    <a:lnTo>
                      <a:pt x="7061" y="255079"/>
                    </a:lnTo>
                    <a:lnTo>
                      <a:pt x="3918" y="232124"/>
                    </a:lnTo>
                    <a:lnTo>
                      <a:pt x="1346" y="212312"/>
                    </a:lnTo>
                    <a:cubicBezTo>
                      <a:pt x="572" y="208064"/>
                      <a:pt x="127" y="203768"/>
                      <a:pt x="12" y="199454"/>
                    </a:cubicBezTo>
                    <a:cubicBezTo>
                      <a:pt x="12" y="196882"/>
                      <a:pt x="1346" y="195644"/>
                      <a:pt x="4489" y="195644"/>
                    </a:cubicBezTo>
                    <a:cubicBezTo>
                      <a:pt x="7322" y="195558"/>
                      <a:pt x="10136" y="195148"/>
                      <a:pt x="12871" y="194405"/>
                    </a:cubicBezTo>
                    <a:cubicBezTo>
                      <a:pt x="15592" y="193824"/>
                      <a:pt x="18378" y="193596"/>
                      <a:pt x="21158" y="193738"/>
                    </a:cubicBezTo>
                    <a:cubicBezTo>
                      <a:pt x="24301" y="193738"/>
                      <a:pt x="27540" y="193072"/>
                      <a:pt x="30111" y="193072"/>
                    </a:cubicBezTo>
                    <a:cubicBezTo>
                      <a:pt x="32670" y="193177"/>
                      <a:pt x="35231" y="192957"/>
                      <a:pt x="37731" y="192405"/>
                    </a:cubicBezTo>
                    <a:cubicBezTo>
                      <a:pt x="39012" y="192072"/>
                      <a:pt x="40355" y="192072"/>
                      <a:pt x="41637" y="192405"/>
                    </a:cubicBezTo>
                    <a:cubicBezTo>
                      <a:pt x="42875" y="192405"/>
                      <a:pt x="44113" y="191834"/>
                      <a:pt x="45447" y="191834"/>
                    </a:cubicBezTo>
                    <a:cubicBezTo>
                      <a:pt x="47017" y="191586"/>
                      <a:pt x="48136" y="190176"/>
                      <a:pt x="48018" y="188595"/>
                    </a:cubicBezTo>
                    <a:cubicBezTo>
                      <a:pt x="47996" y="187414"/>
                      <a:pt x="47518" y="186290"/>
                      <a:pt x="46685" y="185452"/>
                    </a:cubicBezTo>
                    <a:cubicBezTo>
                      <a:pt x="44664" y="182594"/>
                      <a:pt x="42296" y="180004"/>
                      <a:pt x="39636" y="177737"/>
                    </a:cubicBezTo>
                    <a:cubicBezTo>
                      <a:pt x="33255" y="172021"/>
                      <a:pt x="28206" y="166211"/>
                      <a:pt x="23063" y="161734"/>
                    </a:cubicBezTo>
                    <a:cubicBezTo>
                      <a:pt x="18277" y="157334"/>
                      <a:pt x="13996" y="152410"/>
                      <a:pt x="10299" y="147066"/>
                    </a:cubicBezTo>
                    <a:cubicBezTo>
                      <a:pt x="6953" y="141694"/>
                      <a:pt x="4358" y="135893"/>
                      <a:pt x="2584" y="129826"/>
                    </a:cubicBezTo>
                    <a:cubicBezTo>
                      <a:pt x="793" y="121853"/>
                      <a:pt x="-70" y="113709"/>
                      <a:pt x="12" y="105537"/>
                    </a:cubicBezTo>
                    <a:cubicBezTo>
                      <a:pt x="-115" y="97365"/>
                      <a:pt x="748" y="89211"/>
                      <a:pt x="2584" y="81248"/>
                    </a:cubicBezTo>
                    <a:cubicBezTo>
                      <a:pt x="4294" y="73619"/>
                      <a:pt x="7085" y="66275"/>
                      <a:pt x="10871" y="59436"/>
                    </a:cubicBezTo>
                    <a:cubicBezTo>
                      <a:pt x="14536" y="53111"/>
                      <a:pt x="19312" y="47492"/>
                      <a:pt x="24968" y="42863"/>
                    </a:cubicBezTo>
                    <a:cubicBezTo>
                      <a:pt x="30826" y="38138"/>
                      <a:pt x="37951" y="35252"/>
                      <a:pt x="45447" y="34576"/>
                    </a:cubicBezTo>
                    <a:cubicBezTo>
                      <a:pt x="48590" y="34576"/>
                      <a:pt x="51162" y="33909"/>
                      <a:pt x="53733" y="33909"/>
                    </a:cubicBezTo>
                    <a:cubicBezTo>
                      <a:pt x="56305" y="33909"/>
                      <a:pt x="60115" y="33242"/>
                      <a:pt x="64592" y="33242"/>
                    </a:cubicBezTo>
                    <a:lnTo>
                      <a:pt x="176511" y="33242"/>
                    </a:lnTo>
                    <a:cubicBezTo>
                      <a:pt x="184181" y="33318"/>
                      <a:pt x="191848" y="32899"/>
                      <a:pt x="199466" y="32004"/>
                    </a:cubicBezTo>
                    <a:cubicBezTo>
                      <a:pt x="202769" y="31718"/>
                      <a:pt x="205994" y="30851"/>
                      <a:pt x="208991" y="29432"/>
                    </a:cubicBezTo>
                    <a:cubicBezTo>
                      <a:pt x="210413" y="27956"/>
                      <a:pt x="211516" y="26203"/>
                      <a:pt x="212229" y="24289"/>
                    </a:cubicBezTo>
                    <a:cubicBezTo>
                      <a:pt x="212507" y="22670"/>
                      <a:pt x="213160" y="21136"/>
                      <a:pt x="214134" y="19812"/>
                    </a:cubicBezTo>
                    <a:cubicBezTo>
                      <a:pt x="215373" y="17907"/>
                      <a:pt x="215373" y="15335"/>
                      <a:pt x="216706" y="13430"/>
                    </a:cubicBezTo>
                    <a:lnTo>
                      <a:pt x="218611" y="7049"/>
                    </a:lnTo>
                    <a:cubicBezTo>
                      <a:pt x="219183" y="5810"/>
                      <a:pt x="219183" y="5144"/>
                      <a:pt x="219849" y="3810"/>
                    </a:cubicBezTo>
                    <a:cubicBezTo>
                      <a:pt x="220601" y="2467"/>
                      <a:pt x="221726" y="1381"/>
                      <a:pt x="223088" y="667"/>
                    </a:cubicBezTo>
                    <a:cubicBezTo>
                      <a:pt x="224326" y="667"/>
                      <a:pt x="226231" y="0"/>
                      <a:pt x="227565" y="0"/>
                    </a:cubicBezTo>
                    <a:lnTo>
                      <a:pt x="235185" y="0"/>
                    </a:lnTo>
                    <a:cubicBezTo>
                      <a:pt x="239661" y="0"/>
                      <a:pt x="241566" y="1905"/>
                      <a:pt x="241566" y="5144"/>
                    </a:cubicBezTo>
                    <a:lnTo>
                      <a:pt x="241566" y="12192"/>
                    </a:lnTo>
                    <a:lnTo>
                      <a:pt x="240995" y="21717"/>
                    </a:lnTo>
                    <a:lnTo>
                      <a:pt x="240328" y="37052"/>
                    </a:lnTo>
                    <a:lnTo>
                      <a:pt x="240328" y="86296"/>
                    </a:lnTo>
                    <a:cubicBezTo>
                      <a:pt x="240328" y="92678"/>
                      <a:pt x="240995" y="97822"/>
                      <a:pt x="240995" y="101632"/>
                    </a:cubicBezTo>
                    <a:lnTo>
                      <a:pt x="241566" y="110585"/>
                    </a:lnTo>
                    <a:lnTo>
                      <a:pt x="241566" y="117634"/>
                    </a:lnTo>
                    <a:cubicBezTo>
                      <a:pt x="241566" y="120206"/>
                      <a:pt x="240995" y="121444"/>
                      <a:pt x="239661" y="122111"/>
                    </a:cubicBezTo>
                    <a:cubicBezTo>
                      <a:pt x="238469" y="122653"/>
                      <a:pt x="237157" y="122882"/>
                      <a:pt x="235851" y="122777"/>
                    </a:cubicBezTo>
                    <a:lnTo>
                      <a:pt x="228136" y="122777"/>
                    </a:lnTo>
                    <a:cubicBezTo>
                      <a:pt x="224326" y="122777"/>
                      <a:pt x="222421" y="122111"/>
                      <a:pt x="221183" y="120206"/>
                    </a:cubicBezTo>
                    <a:cubicBezTo>
                      <a:pt x="219130" y="116291"/>
                      <a:pt x="217410" y="112214"/>
                      <a:pt x="216039" y="108013"/>
                    </a:cubicBezTo>
                    <a:cubicBezTo>
                      <a:pt x="214864" y="103270"/>
                      <a:pt x="212900" y="98765"/>
                      <a:pt x="210229" y="94679"/>
                    </a:cubicBezTo>
                    <a:cubicBezTo>
                      <a:pt x="207061" y="91897"/>
                      <a:pt x="203016" y="90307"/>
                      <a:pt x="198799" y="90202"/>
                    </a:cubicBezTo>
                    <a:cubicBezTo>
                      <a:pt x="194894" y="90202"/>
                      <a:pt x="190417" y="89535"/>
                      <a:pt x="184702" y="89535"/>
                    </a:cubicBezTo>
                    <a:lnTo>
                      <a:pt x="117075" y="89535"/>
                    </a:lnTo>
                    <a:cubicBezTo>
                      <a:pt x="106788" y="89535"/>
                      <a:pt x="96596" y="89535"/>
                      <a:pt x="87642" y="90202"/>
                    </a:cubicBezTo>
                    <a:cubicBezTo>
                      <a:pt x="79761" y="90383"/>
                      <a:pt x="71967" y="91897"/>
                      <a:pt x="64592" y="94679"/>
                    </a:cubicBezTo>
                    <a:cubicBezTo>
                      <a:pt x="58328" y="96984"/>
                      <a:pt x="52959" y="101222"/>
                      <a:pt x="49257" y="106775"/>
                    </a:cubicBezTo>
                    <a:cubicBezTo>
                      <a:pt x="45438" y="114062"/>
                      <a:pt x="43475" y="122177"/>
                      <a:pt x="43542" y="130397"/>
                    </a:cubicBezTo>
                    <a:cubicBezTo>
                      <a:pt x="42780" y="141199"/>
                      <a:pt x="45447" y="151962"/>
                      <a:pt x="51162" y="161163"/>
                    </a:cubicBezTo>
                    <a:cubicBezTo>
                      <a:pt x="55414" y="167821"/>
                      <a:pt x="60576" y="173841"/>
                      <a:pt x="66497" y="179070"/>
                    </a:cubicBezTo>
                    <a:cubicBezTo>
                      <a:pt x="73387" y="184347"/>
                      <a:pt x="81588" y="187642"/>
                      <a:pt x="90214" y="188595"/>
                    </a:cubicBezTo>
                    <a:cubicBezTo>
                      <a:pt x="100173" y="189719"/>
                      <a:pt x="110198" y="190167"/>
                      <a:pt x="120218" y="189929"/>
                    </a:cubicBezTo>
                    <a:lnTo>
                      <a:pt x="176511" y="189929"/>
                    </a:lnTo>
                    <a:cubicBezTo>
                      <a:pt x="184131" y="189929"/>
                      <a:pt x="191846" y="189262"/>
                      <a:pt x="199466" y="188595"/>
                    </a:cubicBezTo>
                    <a:cubicBezTo>
                      <a:pt x="202776" y="188357"/>
                      <a:pt x="206010" y="187481"/>
                      <a:pt x="208991" y="186023"/>
                    </a:cubicBezTo>
                    <a:cubicBezTo>
                      <a:pt x="210413" y="184585"/>
                      <a:pt x="211517" y="182871"/>
                      <a:pt x="212229" y="180975"/>
                    </a:cubicBezTo>
                    <a:lnTo>
                      <a:pt x="214134" y="176498"/>
                    </a:lnTo>
                    <a:cubicBezTo>
                      <a:pt x="214757" y="174069"/>
                      <a:pt x="215619" y="171707"/>
                      <a:pt x="216706" y="169450"/>
                    </a:cubicBezTo>
                    <a:lnTo>
                      <a:pt x="218611" y="163068"/>
                    </a:lnTo>
                    <a:cubicBezTo>
                      <a:pt x="219183" y="161734"/>
                      <a:pt x="219183" y="161163"/>
                      <a:pt x="219849" y="159829"/>
                    </a:cubicBezTo>
                    <a:cubicBezTo>
                      <a:pt x="220571" y="158468"/>
                      <a:pt x="221705" y="157372"/>
                      <a:pt x="223088" y="156686"/>
                    </a:cubicBezTo>
                    <a:cubicBezTo>
                      <a:pt x="224512" y="156134"/>
                      <a:pt x="226042" y="155905"/>
                      <a:pt x="227565" y="156020"/>
                    </a:cubicBezTo>
                    <a:lnTo>
                      <a:pt x="235185" y="156020"/>
                    </a:lnTo>
                    <a:cubicBezTo>
                      <a:pt x="239661" y="156020"/>
                      <a:pt x="241566" y="157925"/>
                      <a:pt x="241566" y="161163"/>
                    </a:cubicBezTo>
                    <a:lnTo>
                      <a:pt x="241566" y="169545"/>
                    </a:lnTo>
                    <a:lnTo>
                      <a:pt x="240995" y="180404"/>
                    </a:lnTo>
                    <a:lnTo>
                      <a:pt x="239661" y="195072"/>
                    </a:lnTo>
                    <a:lnTo>
                      <a:pt x="239661" y="241173"/>
                    </a:lnTo>
                    <a:lnTo>
                      <a:pt x="240328" y="256508"/>
                    </a:lnTo>
                    <a:lnTo>
                      <a:pt x="240995" y="266033"/>
                    </a:lnTo>
                    <a:lnTo>
                      <a:pt x="240995" y="273082"/>
                    </a:lnTo>
                    <a:cubicBezTo>
                      <a:pt x="240995" y="275654"/>
                      <a:pt x="240328" y="276892"/>
                      <a:pt x="238995" y="277559"/>
                    </a:cubicBezTo>
                    <a:cubicBezTo>
                      <a:pt x="237804" y="278111"/>
                      <a:pt x="236491" y="278340"/>
                      <a:pt x="235185" y="278225"/>
                    </a:cubicBezTo>
                    <a:lnTo>
                      <a:pt x="227565" y="278225"/>
                    </a:lnTo>
                    <a:cubicBezTo>
                      <a:pt x="223659" y="278225"/>
                      <a:pt x="221754" y="277559"/>
                      <a:pt x="220516" y="275654"/>
                    </a:cubicBezTo>
                    <a:cubicBezTo>
                      <a:pt x="218543" y="271701"/>
                      <a:pt x="216826" y="267634"/>
                      <a:pt x="215373" y="263462"/>
                    </a:cubicBezTo>
                    <a:cubicBezTo>
                      <a:pt x="214253" y="258689"/>
                      <a:pt x="212320" y="254146"/>
                      <a:pt x="209658" y="250031"/>
                    </a:cubicBezTo>
                    <a:cubicBezTo>
                      <a:pt x="206474" y="247126"/>
                      <a:pt x="202424" y="245355"/>
                      <a:pt x="198132" y="244983"/>
                    </a:cubicBezTo>
                    <a:cubicBezTo>
                      <a:pt x="194894" y="244983"/>
                      <a:pt x="190417" y="244316"/>
                      <a:pt x="184702" y="244316"/>
                    </a:cubicBezTo>
                    <a:lnTo>
                      <a:pt x="116408" y="244316"/>
                    </a:lnTo>
                    <a:cubicBezTo>
                      <a:pt x="112598" y="244316"/>
                      <a:pt x="106883" y="244316"/>
                      <a:pt x="99739" y="244983"/>
                    </a:cubicBezTo>
                    <a:cubicBezTo>
                      <a:pt x="92595" y="245650"/>
                      <a:pt x="85071" y="245650"/>
                      <a:pt x="77355" y="246221"/>
                    </a:cubicBezTo>
                    <a:cubicBezTo>
                      <a:pt x="69640" y="246793"/>
                      <a:pt x="62687" y="244983"/>
                      <a:pt x="56305" y="246221"/>
                    </a:cubicBezTo>
                    <a:cubicBezTo>
                      <a:pt x="51908" y="246631"/>
                      <a:pt x="47602" y="247726"/>
                      <a:pt x="43542" y="249460"/>
                    </a:cubicBezTo>
                    <a:cubicBezTo>
                      <a:pt x="40950" y="251184"/>
                      <a:pt x="38928" y="253632"/>
                      <a:pt x="37731" y="256508"/>
                    </a:cubicBezTo>
                    <a:cubicBezTo>
                      <a:pt x="36280" y="260852"/>
                      <a:pt x="35415" y="265367"/>
                      <a:pt x="35160" y="269938"/>
                    </a:cubicBezTo>
                    <a:cubicBezTo>
                      <a:pt x="35234" y="273834"/>
                      <a:pt x="34588" y="277711"/>
                      <a:pt x="33255" y="281369"/>
                    </a:cubicBezTo>
                    <a:cubicBezTo>
                      <a:pt x="32016" y="282702"/>
                      <a:pt x="30683" y="283940"/>
                      <a:pt x="28778" y="2833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D9F8C119-A2A0-479E-A8C6-9AD181A5A3B3}"/>
                  </a:ext>
                </a:extLst>
              </p:cNvPr>
              <p:cNvSpPr/>
              <p:nvPr/>
            </p:nvSpPr>
            <p:spPr>
              <a:xfrm>
                <a:off x="731340" y="2508631"/>
                <a:ext cx="244710" cy="170618"/>
              </a:xfrm>
              <a:custGeom>
                <a:avLst/>
                <a:gdLst>
                  <a:gd name="connsiteX0" fmla="*/ 47244 w 244710"/>
                  <a:gd name="connsiteY0" fmla="*/ 13430 h 170618"/>
                  <a:gd name="connsiteX1" fmla="*/ 54293 w 244710"/>
                  <a:gd name="connsiteY1" fmla="*/ 15335 h 170618"/>
                  <a:gd name="connsiteX2" fmla="*/ 55531 w 244710"/>
                  <a:gd name="connsiteY2" fmla="*/ 20479 h 170618"/>
                  <a:gd name="connsiteX3" fmla="*/ 55531 w 244710"/>
                  <a:gd name="connsiteY3" fmla="*/ 28099 h 170618"/>
                  <a:gd name="connsiteX4" fmla="*/ 53626 w 244710"/>
                  <a:gd name="connsiteY4" fmla="*/ 33242 h 170618"/>
                  <a:gd name="connsiteX5" fmla="*/ 42767 w 244710"/>
                  <a:gd name="connsiteY5" fmla="*/ 37719 h 170618"/>
                  <a:gd name="connsiteX6" fmla="*/ 31242 w 244710"/>
                  <a:gd name="connsiteY6" fmla="*/ 46673 h 170618"/>
                  <a:gd name="connsiteX7" fmla="*/ 25527 w 244710"/>
                  <a:gd name="connsiteY7" fmla="*/ 59436 h 170618"/>
                  <a:gd name="connsiteX8" fmla="*/ 23527 w 244710"/>
                  <a:gd name="connsiteY8" fmla="*/ 71628 h 170618"/>
                  <a:gd name="connsiteX9" fmla="*/ 23527 w 244710"/>
                  <a:gd name="connsiteY9" fmla="*/ 78581 h 170618"/>
                  <a:gd name="connsiteX10" fmla="*/ 28004 w 244710"/>
                  <a:gd name="connsiteY10" fmla="*/ 100965 h 170618"/>
                  <a:gd name="connsiteX11" fmla="*/ 38291 w 244710"/>
                  <a:gd name="connsiteY11" fmla="*/ 112490 h 170618"/>
                  <a:gd name="connsiteX12" fmla="*/ 49149 w 244710"/>
                  <a:gd name="connsiteY12" fmla="*/ 116967 h 170618"/>
                  <a:gd name="connsiteX13" fmla="*/ 54864 w 244710"/>
                  <a:gd name="connsiteY13" fmla="*/ 117634 h 170618"/>
                  <a:gd name="connsiteX14" fmla="*/ 69628 w 244710"/>
                  <a:gd name="connsiteY14" fmla="*/ 113824 h 170618"/>
                  <a:gd name="connsiteX15" fmla="*/ 81344 w 244710"/>
                  <a:gd name="connsiteY15" fmla="*/ 100965 h 170618"/>
                  <a:gd name="connsiteX16" fmla="*/ 93536 w 244710"/>
                  <a:gd name="connsiteY16" fmla="*/ 79915 h 170618"/>
                  <a:gd name="connsiteX17" fmla="*/ 107537 w 244710"/>
                  <a:gd name="connsiteY17" fmla="*/ 49244 h 170618"/>
                  <a:gd name="connsiteX18" fmla="*/ 133160 w 244710"/>
                  <a:gd name="connsiteY18" fmla="*/ 14669 h 170618"/>
                  <a:gd name="connsiteX19" fmla="*/ 171260 w 244710"/>
                  <a:gd name="connsiteY19" fmla="*/ 0 h 170618"/>
                  <a:gd name="connsiteX20" fmla="*/ 196787 w 244710"/>
                  <a:gd name="connsiteY20" fmla="*/ 5144 h 170618"/>
                  <a:gd name="connsiteX21" fmla="*/ 220409 w 244710"/>
                  <a:gd name="connsiteY21" fmla="*/ 22384 h 170618"/>
                  <a:gd name="connsiteX22" fmla="*/ 237744 w 244710"/>
                  <a:gd name="connsiteY22" fmla="*/ 53054 h 170618"/>
                  <a:gd name="connsiteX23" fmla="*/ 244697 w 244710"/>
                  <a:gd name="connsiteY23" fmla="*/ 99727 h 170618"/>
                  <a:gd name="connsiteX24" fmla="*/ 240221 w 244710"/>
                  <a:gd name="connsiteY24" fmla="*/ 137827 h 170618"/>
                  <a:gd name="connsiteX25" fmla="*/ 231934 w 244710"/>
                  <a:gd name="connsiteY25" fmla="*/ 162116 h 170618"/>
                  <a:gd name="connsiteX26" fmla="*/ 226219 w 244710"/>
                  <a:gd name="connsiteY26" fmla="*/ 169736 h 170618"/>
                  <a:gd name="connsiteX27" fmla="*/ 217932 w 244710"/>
                  <a:gd name="connsiteY27" fmla="*/ 170402 h 170618"/>
                  <a:gd name="connsiteX28" fmla="*/ 186119 w 244710"/>
                  <a:gd name="connsiteY28" fmla="*/ 167450 h 170618"/>
                  <a:gd name="connsiteX29" fmla="*/ 181070 w 244710"/>
                  <a:gd name="connsiteY29" fmla="*/ 166211 h 170618"/>
                  <a:gd name="connsiteX30" fmla="*/ 178499 w 244710"/>
                  <a:gd name="connsiteY30" fmla="*/ 159830 h 170618"/>
                  <a:gd name="connsiteX31" fmla="*/ 178499 w 244710"/>
                  <a:gd name="connsiteY31" fmla="*/ 151543 h 170618"/>
                  <a:gd name="connsiteX32" fmla="*/ 180404 w 244710"/>
                  <a:gd name="connsiteY32" fmla="*/ 146399 h 170618"/>
                  <a:gd name="connsiteX33" fmla="*/ 191262 w 244710"/>
                  <a:gd name="connsiteY33" fmla="*/ 143161 h 170618"/>
                  <a:gd name="connsiteX34" fmla="*/ 203359 w 244710"/>
                  <a:gd name="connsiteY34" fmla="*/ 136112 h 170618"/>
                  <a:gd name="connsiteX35" fmla="*/ 212312 w 244710"/>
                  <a:gd name="connsiteY35" fmla="*/ 124682 h 170618"/>
                  <a:gd name="connsiteX36" fmla="*/ 218123 w 244710"/>
                  <a:gd name="connsiteY36" fmla="*/ 110585 h 170618"/>
                  <a:gd name="connsiteX37" fmla="*/ 220028 w 244710"/>
                  <a:gd name="connsiteY37" fmla="*/ 95917 h 170618"/>
                  <a:gd name="connsiteX38" fmla="*/ 211741 w 244710"/>
                  <a:gd name="connsiteY38" fmla="*/ 66485 h 170618"/>
                  <a:gd name="connsiteX39" fmla="*/ 188500 w 244710"/>
                  <a:gd name="connsiteY39" fmla="*/ 54388 h 170618"/>
                  <a:gd name="connsiteX40" fmla="*/ 176975 w 244710"/>
                  <a:gd name="connsiteY40" fmla="*/ 56960 h 170618"/>
                  <a:gd name="connsiteX41" fmla="*/ 168021 w 244710"/>
                  <a:gd name="connsiteY41" fmla="*/ 64675 h 170618"/>
                  <a:gd name="connsiteX42" fmla="*/ 160401 w 244710"/>
                  <a:gd name="connsiteY42" fmla="*/ 75533 h 170618"/>
                  <a:gd name="connsiteX43" fmla="*/ 154019 w 244710"/>
                  <a:gd name="connsiteY43" fmla="*/ 88964 h 170618"/>
                  <a:gd name="connsiteX44" fmla="*/ 138494 w 244710"/>
                  <a:gd name="connsiteY44" fmla="*/ 121063 h 170618"/>
                  <a:gd name="connsiteX45" fmla="*/ 121825 w 244710"/>
                  <a:gd name="connsiteY45" fmla="*/ 145352 h 170618"/>
                  <a:gd name="connsiteX46" fmla="*/ 74200 w 244710"/>
                  <a:gd name="connsiteY46" fmla="*/ 165830 h 170618"/>
                  <a:gd name="connsiteX47" fmla="*/ 56959 w 244710"/>
                  <a:gd name="connsiteY47" fmla="*/ 163925 h 170618"/>
                  <a:gd name="connsiteX48" fmla="*/ 39053 w 244710"/>
                  <a:gd name="connsiteY48" fmla="*/ 156877 h 170618"/>
                  <a:gd name="connsiteX49" fmla="*/ 22384 w 244710"/>
                  <a:gd name="connsiteY49" fmla="*/ 143447 h 170618"/>
                  <a:gd name="connsiteX50" fmla="*/ 8954 w 244710"/>
                  <a:gd name="connsiteY50" fmla="*/ 122396 h 170618"/>
                  <a:gd name="connsiteX51" fmla="*/ 3905 w 244710"/>
                  <a:gd name="connsiteY51" fmla="*/ 107633 h 170618"/>
                  <a:gd name="connsiteX52" fmla="*/ 1333 w 244710"/>
                  <a:gd name="connsiteY52" fmla="*/ 92964 h 170618"/>
                  <a:gd name="connsiteX53" fmla="*/ 0 w 244710"/>
                  <a:gd name="connsiteY53" fmla="*/ 80201 h 170618"/>
                  <a:gd name="connsiteX54" fmla="*/ 0 w 244710"/>
                  <a:gd name="connsiteY54" fmla="*/ 71247 h 170618"/>
                  <a:gd name="connsiteX55" fmla="*/ 3239 w 244710"/>
                  <a:gd name="connsiteY55" fmla="*/ 39243 h 170618"/>
                  <a:gd name="connsiteX56" fmla="*/ 9620 w 244710"/>
                  <a:gd name="connsiteY56" fmla="*/ 18764 h 170618"/>
                  <a:gd name="connsiteX57" fmla="*/ 20479 w 244710"/>
                  <a:gd name="connsiteY57" fmla="*/ 13049 h 170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244710" h="170618">
                    <a:moveTo>
                      <a:pt x="47244" y="13430"/>
                    </a:moveTo>
                    <a:cubicBezTo>
                      <a:pt x="49724" y="13402"/>
                      <a:pt x="52164" y="14059"/>
                      <a:pt x="54293" y="15335"/>
                    </a:cubicBezTo>
                    <a:cubicBezTo>
                      <a:pt x="55642" y="16678"/>
                      <a:pt x="56121" y="18669"/>
                      <a:pt x="55531" y="20479"/>
                    </a:cubicBezTo>
                    <a:lnTo>
                      <a:pt x="55531" y="28099"/>
                    </a:lnTo>
                    <a:cubicBezTo>
                      <a:pt x="55531" y="30671"/>
                      <a:pt x="54864" y="32576"/>
                      <a:pt x="53626" y="33242"/>
                    </a:cubicBezTo>
                    <a:cubicBezTo>
                      <a:pt x="50157" y="35081"/>
                      <a:pt x="46521" y="36576"/>
                      <a:pt x="42767" y="37719"/>
                    </a:cubicBezTo>
                    <a:cubicBezTo>
                      <a:pt x="38284" y="39767"/>
                      <a:pt x="34338" y="42834"/>
                      <a:pt x="31242" y="46673"/>
                    </a:cubicBezTo>
                    <a:cubicBezTo>
                      <a:pt x="28669" y="50597"/>
                      <a:pt x="26740" y="54902"/>
                      <a:pt x="25527" y="59436"/>
                    </a:cubicBezTo>
                    <a:cubicBezTo>
                      <a:pt x="24163" y="63351"/>
                      <a:pt x="23486" y="67475"/>
                      <a:pt x="23527" y="71628"/>
                    </a:cubicBezTo>
                    <a:lnTo>
                      <a:pt x="23527" y="78581"/>
                    </a:lnTo>
                    <a:cubicBezTo>
                      <a:pt x="23148" y="86297"/>
                      <a:pt x="24685" y="93993"/>
                      <a:pt x="28004" y="100965"/>
                    </a:cubicBezTo>
                    <a:cubicBezTo>
                      <a:pt x="30528" y="105528"/>
                      <a:pt x="34042" y="109471"/>
                      <a:pt x="38291" y="112490"/>
                    </a:cubicBezTo>
                    <a:cubicBezTo>
                      <a:pt x="41615" y="114614"/>
                      <a:pt x="45292" y="116129"/>
                      <a:pt x="49149" y="116967"/>
                    </a:cubicBezTo>
                    <a:cubicBezTo>
                      <a:pt x="51024" y="117396"/>
                      <a:pt x="52941" y="117615"/>
                      <a:pt x="54864" y="117634"/>
                    </a:cubicBezTo>
                    <a:cubicBezTo>
                      <a:pt x="60028" y="117624"/>
                      <a:pt x="65105" y="116319"/>
                      <a:pt x="69628" y="113824"/>
                    </a:cubicBezTo>
                    <a:cubicBezTo>
                      <a:pt x="74450" y="110471"/>
                      <a:pt x="78455" y="106080"/>
                      <a:pt x="81344" y="100965"/>
                    </a:cubicBezTo>
                    <a:cubicBezTo>
                      <a:pt x="85820" y="93917"/>
                      <a:pt x="89630" y="86963"/>
                      <a:pt x="93536" y="79915"/>
                    </a:cubicBezTo>
                    <a:cubicBezTo>
                      <a:pt x="98012" y="70961"/>
                      <a:pt x="102489" y="60865"/>
                      <a:pt x="107537" y="49244"/>
                    </a:cubicBezTo>
                    <a:cubicBezTo>
                      <a:pt x="113433" y="35976"/>
                      <a:pt x="122181" y="24175"/>
                      <a:pt x="133160" y="14669"/>
                    </a:cubicBezTo>
                    <a:cubicBezTo>
                      <a:pt x="143591" y="5210"/>
                      <a:pt x="157177" y="-19"/>
                      <a:pt x="171260" y="0"/>
                    </a:cubicBezTo>
                    <a:cubicBezTo>
                      <a:pt x="180018" y="76"/>
                      <a:pt x="188682" y="1819"/>
                      <a:pt x="196787" y="5144"/>
                    </a:cubicBezTo>
                    <a:cubicBezTo>
                      <a:pt x="205924" y="8925"/>
                      <a:pt x="214024" y="14831"/>
                      <a:pt x="220409" y="22384"/>
                    </a:cubicBezTo>
                    <a:cubicBezTo>
                      <a:pt x="227992" y="31480"/>
                      <a:pt x="233865" y="41872"/>
                      <a:pt x="237744" y="53054"/>
                    </a:cubicBezTo>
                    <a:cubicBezTo>
                      <a:pt x="242564" y="68132"/>
                      <a:pt x="244912" y="83896"/>
                      <a:pt x="244697" y="99727"/>
                    </a:cubicBezTo>
                    <a:cubicBezTo>
                      <a:pt x="244779" y="112567"/>
                      <a:pt x="243275" y="125359"/>
                      <a:pt x="240221" y="137827"/>
                    </a:cubicBezTo>
                    <a:cubicBezTo>
                      <a:pt x="238307" y="146190"/>
                      <a:pt x="235529" y="154324"/>
                      <a:pt x="231934" y="162116"/>
                    </a:cubicBezTo>
                    <a:cubicBezTo>
                      <a:pt x="230792" y="165145"/>
                      <a:pt x="228809" y="167793"/>
                      <a:pt x="226219" y="169736"/>
                    </a:cubicBezTo>
                    <a:cubicBezTo>
                      <a:pt x="223549" y="170612"/>
                      <a:pt x="220708" y="170841"/>
                      <a:pt x="217932" y="170402"/>
                    </a:cubicBezTo>
                    <a:lnTo>
                      <a:pt x="186119" y="167450"/>
                    </a:lnTo>
                    <a:cubicBezTo>
                      <a:pt x="184374" y="167354"/>
                      <a:pt x="182661" y="166935"/>
                      <a:pt x="181070" y="166211"/>
                    </a:cubicBezTo>
                    <a:cubicBezTo>
                      <a:pt x="179070" y="165545"/>
                      <a:pt x="178499" y="162973"/>
                      <a:pt x="178499" y="159830"/>
                    </a:cubicBezTo>
                    <a:lnTo>
                      <a:pt x="178499" y="151543"/>
                    </a:lnTo>
                    <a:cubicBezTo>
                      <a:pt x="178499" y="148304"/>
                      <a:pt x="179070" y="147066"/>
                      <a:pt x="180404" y="146399"/>
                    </a:cubicBezTo>
                    <a:cubicBezTo>
                      <a:pt x="183893" y="144923"/>
                      <a:pt x="187535" y="143837"/>
                      <a:pt x="191262" y="143161"/>
                    </a:cubicBezTo>
                    <a:cubicBezTo>
                      <a:pt x="195765" y="141732"/>
                      <a:pt x="199896" y="139322"/>
                      <a:pt x="203359" y="136112"/>
                    </a:cubicBezTo>
                    <a:cubicBezTo>
                      <a:pt x="206930" y="132798"/>
                      <a:pt x="209952" y="128940"/>
                      <a:pt x="212312" y="124682"/>
                    </a:cubicBezTo>
                    <a:cubicBezTo>
                      <a:pt x="214772" y="120215"/>
                      <a:pt x="216721" y="115491"/>
                      <a:pt x="218123" y="110585"/>
                    </a:cubicBezTo>
                    <a:cubicBezTo>
                      <a:pt x="219358" y="105794"/>
                      <a:pt x="219998" y="100870"/>
                      <a:pt x="220028" y="95917"/>
                    </a:cubicBezTo>
                    <a:cubicBezTo>
                      <a:pt x="220575" y="85458"/>
                      <a:pt x="217663" y="75114"/>
                      <a:pt x="211741" y="66485"/>
                    </a:cubicBezTo>
                    <a:cubicBezTo>
                      <a:pt x="206474" y="58855"/>
                      <a:pt x="197771" y="54321"/>
                      <a:pt x="188500" y="54388"/>
                    </a:cubicBezTo>
                    <a:cubicBezTo>
                      <a:pt x="184511" y="54340"/>
                      <a:pt x="180564" y="55217"/>
                      <a:pt x="176975" y="56960"/>
                    </a:cubicBezTo>
                    <a:cubicBezTo>
                      <a:pt x="173562" y="58988"/>
                      <a:pt x="170531" y="61598"/>
                      <a:pt x="168021" y="64675"/>
                    </a:cubicBezTo>
                    <a:cubicBezTo>
                      <a:pt x="164925" y="67875"/>
                      <a:pt x="162354" y="71533"/>
                      <a:pt x="160401" y="75533"/>
                    </a:cubicBezTo>
                    <a:cubicBezTo>
                      <a:pt x="158016" y="79886"/>
                      <a:pt x="155885" y="84363"/>
                      <a:pt x="154019" y="88964"/>
                    </a:cubicBezTo>
                    <a:cubicBezTo>
                      <a:pt x="148019" y="100965"/>
                      <a:pt x="143161" y="111538"/>
                      <a:pt x="138494" y="121063"/>
                    </a:cubicBezTo>
                    <a:cubicBezTo>
                      <a:pt x="133915" y="129788"/>
                      <a:pt x="128320" y="137941"/>
                      <a:pt x="121825" y="145352"/>
                    </a:cubicBezTo>
                    <a:cubicBezTo>
                      <a:pt x="109764" y="158887"/>
                      <a:pt x="92324" y="166392"/>
                      <a:pt x="74200" y="165830"/>
                    </a:cubicBezTo>
                    <a:cubicBezTo>
                      <a:pt x="68402" y="165811"/>
                      <a:pt x="62622" y="165173"/>
                      <a:pt x="56959" y="163925"/>
                    </a:cubicBezTo>
                    <a:cubicBezTo>
                      <a:pt x="50627" y="162630"/>
                      <a:pt x="44568" y="160249"/>
                      <a:pt x="39053" y="156877"/>
                    </a:cubicBezTo>
                    <a:cubicBezTo>
                      <a:pt x="32949" y="153124"/>
                      <a:pt x="27348" y="148609"/>
                      <a:pt x="22384" y="143447"/>
                    </a:cubicBezTo>
                    <a:cubicBezTo>
                      <a:pt x="16780" y="137217"/>
                      <a:pt x="12242" y="130102"/>
                      <a:pt x="8954" y="122396"/>
                    </a:cubicBezTo>
                    <a:cubicBezTo>
                      <a:pt x="6622" y="117720"/>
                      <a:pt x="4924" y="112757"/>
                      <a:pt x="3905" y="107633"/>
                    </a:cubicBezTo>
                    <a:cubicBezTo>
                      <a:pt x="2781" y="102794"/>
                      <a:pt x="1923" y="97898"/>
                      <a:pt x="1333" y="92964"/>
                    </a:cubicBezTo>
                    <a:cubicBezTo>
                      <a:pt x="593" y="88744"/>
                      <a:pt x="149" y="84477"/>
                      <a:pt x="0" y="80201"/>
                    </a:cubicBezTo>
                    <a:lnTo>
                      <a:pt x="0" y="71247"/>
                    </a:lnTo>
                    <a:cubicBezTo>
                      <a:pt x="96" y="60503"/>
                      <a:pt x="1180" y="49787"/>
                      <a:pt x="3239" y="39243"/>
                    </a:cubicBezTo>
                    <a:cubicBezTo>
                      <a:pt x="4389" y="32147"/>
                      <a:pt x="6538" y="25251"/>
                      <a:pt x="9620" y="18764"/>
                    </a:cubicBezTo>
                    <a:cubicBezTo>
                      <a:pt x="11672" y="14764"/>
                      <a:pt x="16016" y="12478"/>
                      <a:pt x="20479" y="130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BB66E57-A585-441D-944D-E7E622D542D5}"/>
                  </a:ext>
                </a:extLst>
              </p:cNvPr>
              <p:cNvSpPr/>
              <p:nvPr/>
            </p:nvSpPr>
            <p:spPr>
              <a:xfrm>
                <a:off x="727591" y="2276792"/>
                <a:ext cx="246636" cy="199222"/>
              </a:xfrm>
              <a:custGeom>
                <a:avLst/>
                <a:gdLst>
                  <a:gd name="connsiteX0" fmla="*/ 64423 w 246636"/>
                  <a:gd name="connsiteY0" fmla="*/ 13145 h 199222"/>
                  <a:gd name="connsiteX1" fmla="*/ 66995 w 246636"/>
                  <a:gd name="connsiteY1" fmla="*/ 15145 h 199222"/>
                  <a:gd name="connsiteX2" fmla="*/ 67567 w 246636"/>
                  <a:gd name="connsiteY2" fmla="*/ 19621 h 199222"/>
                  <a:gd name="connsiteX3" fmla="*/ 67567 w 246636"/>
                  <a:gd name="connsiteY3" fmla="*/ 29051 h 199222"/>
                  <a:gd name="connsiteX4" fmla="*/ 64423 w 246636"/>
                  <a:gd name="connsiteY4" fmla="*/ 36004 h 199222"/>
                  <a:gd name="connsiteX5" fmla="*/ 52898 w 246636"/>
                  <a:gd name="connsiteY5" fmla="*/ 40481 h 199222"/>
                  <a:gd name="connsiteX6" fmla="*/ 43945 w 246636"/>
                  <a:gd name="connsiteY6" fmla="*/ 50006 h 199222"/>
                  <a:gd name="connsiteX7" fmla="*/ 38801 w 246636"/>
                  <a:gd name="connsiteY7" fmla="*/ 74962 h 199222"/>
                  <a:gd name="connsiteX8" fmla="*/ 45183 w 246636"/>
                  <a:gd name="connsiteY8" fmla="*/ 103537 h 199222"/>
                  <a:gd name="connsiteX9" fmla="*/ 63090 w 246636"/>
                  <a:gd name="connsiteY9" fmla="*/ 125254 h 199222"/>
                  <a:gd name="connsiteX10" fmla="*/ 89379 w 246636"/>
                  <a:gd name="connsiteY10" fmla="*/ 138684 h 199222"/>
                  <a:gd name="connsiteX11" fmla="*/ 153292 w 246636"/>
                  <a:gd name="connsiteY11" fmla="*/ 138017 h 199222"/>
                  <a:gd name="connsiteX12" fmla="*/ 179485 w 246636"/>
                  <a:gd name="connsiteY12" fmla="*/ 122682 h 199222"/>
                  <a:gd name="connsiteX13" fmla="*/ 196726 w 246636"/>
                  <a:gd name="connsiteY13" fmla="*/ 99727 h 199222"/>
                  <a:gd name="connsiteX14" fmla="*/ 203107 w 246636"/>
                  <a:gd name="connsiteY14" fmla="*/ 69628 h 199222"/>
                  <a:gd name="connsiteX15" fmla="*/ 201202 w 246636"/>
                  <a:gd name="connsiteY15" fmla="*/ 49816 h 199222"/>
                  <a:gd name="connsiteX16" fmla="*/ 196059 w 246636"/>
                  <a:gd name="connsiteY16" fmla="*/ 33814 h 199222"/>
                  <a:gd name="connsiteX17" fmla="*/ 190344 w 246636"/>
                  <a:gd name="connsiteY17" fmla="*/ 21050 h 199222"/>
                  <a:gd name="connsiteX18" fmla="*/ 185200 w 246636"/>
                  <a:gd name="connsiteY18" fmla="*/ 12763 h 199222"/>
                  <a:gd name="connsiteX19" fmla="*/ 181390 w 246636"/>
                  <a:gd name="connsiteY19" fmla="*/ 6953 h 199222"/>
                  <a:gd name="connsiteX20" fmla="*/ 178819 w 246636"/>
                  <a:gd name="connsiteY20" fmla="*/ 1905 h 199222"/>
                  <a:gd name="connsiteX21" fmla="*/ 180724 w 246636"/>
                  <a:gd name="connsiteY21" fmla="*/ 0 h 199222"/>
                  <a:gd name="connsiteX22" fmla="*/ 184629 w 246636"/>
                  <a:gd name="connsiteY22" fmla="*/ 0 h 199222"/>
                  <a:gd name="connsiteX23" fmla="*/ 192249 w 246636"/>
                  <a:gd name="connsiteY23" fmla="*/ 571 h 199222"/>
                  <a:gd name="connsiteX24" fmla="*/ 206917 w 246636"/>
                  <a:gd name="connsiteY24" fmla="*/ 2477 h 199222"/>
                  <a:gd name="connsiteX25" fmla="*/ 221681 w 246636"/>
                  <a:gd name="connsiteY25" fmla="*/ 5048 h 199222"/>
                  <a:gd name="connsiteX26" fmla="*/ 229301 w 246636"/>
                  <a:gd name="connsiteY26" fmla="*/ 7620 h 199222"/>
                  <a:gd name="connsiteX27" fmla="*/ 234445 w 246636"/>
                  <a:gd name="connsiteY27" fmla="*/ 16574 h 199222"/>
                  <a:gd name="connsiteX28" fmla="*/ 240160 w 246636"/>
                  <a:gd name="connsiteY28" fmla="*/ 34481 h 199222"/>
                  <a:gd name="connsiteX29" fmla="*/ 244636 w 246636"/>
                  <a:gd name="connsiteY29" fmla="*/ 56864 h 199222"/>
                  <a:gd name="connsiteX30" fmla="*/ 246637 w 246636"/>
                  <a:gd name="connsiteY30" fmla="*/ 79820 h 199222"/>
                  <a:gd name="connsiteX31" fmla="*/ 239588 w 246636"/>
                  <a:gd name="connsiteY31" fmla="*/ 122015 h 199222"/>
                  <a:gd name="connsiteX32" fmla="*/ 218443 w 246636"/>
                  <a:gd name="connsiteY32" fmla="*/ 160115 h 199222"/>
                  <a:gd name="connsiteX33" fmla="*/ 182057 w 246636"/>
                  <a:gd name="connsiteY33" fmla="*/ 188214 h 199222"/>
                  <a:gd name="connsiteX34" fmla="*/ 130908 w 246636"/>
                  <a:gd name="connsiteY34" fmla="*/ 199168 h 199222"/>
                  <a:gd name="connsiteX35" fmla="*/ 90617 w 246636"/>
                  <a:gd name="connsiteY35" fmla="*/ 192691 h 199222"/>
                  <a:gd name="connsiteX36" fmla="*/ 47755 w 246636"/>
                  <a:gd name="connsiteY36" fmla="*/ 171641 h 199222"/>
                  <a:gd name="connsiteX37" fmla="*/ 130 w 246636"/>
                  <a:gd name="connsiteY37" fmla="*/ 71247 h 199222"/>
                  <a:gd name="connsiteX38" fmla="*/ 4606 w 246636"/>
                  <a:gd name="connsiteY38" fmla="*/ 32290 h 199222"/>
                  <a:gd name="connsiteX39" fmla="*/ 10321 w 246636"/>
                  <a:gd name="connsiteY39" fmla="*/ 14383 h 199222"/>
                  <a:gd name="connsiteX40" fmla="*/ 18608 w 246636"/>
                  <a:gd name="connsiteY40" fmla="*/ 7334 h 199222"/>
                  <a:gd name="connsiteX41" fmla="*/ 25657 w 246636"/>
                  <a:gd name="connsiteY41" fmla="*/ 7334 h 199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46636" h="199222">
                    <a:moveTo>
                      <a:pt x="64423" y="13145"/>
                    </a:moveTo>
                    <a:cubicBezTo>
                      <a:pt x="65662" y="13811"/>
                      <a:pt x="66995" y="14478"/>
                      <a:pt x="66995" y="15145"/>
                    </a:cubicBezTo>
                    <a:cubicBezTo>
                      <a:pt x="67471" y="16583"/>
                      <a:pt x="67666" y="18107"/>
                      <a:pt x="67567" y="19621"/>
                    </a:cubicBezTo>
                    <a:lnTo>
                      <a:pt x="67567" y="29051"/>
                    </a:lnTo>
                    <a:cubicBezTo>
                      <a:pt x="68206" y="31813"/>
                      <a:pt x="66919" y="34662"/>
                      <a:pt x="64423" y="36004"/>
                    </a:cubicBezTo>
                    <a:cubicBezTo>
                      <a:pt x="60760" y="37919"/>
                      <a:pt x="56894" y="39424"/>
                      <a:pt x="52898" y="40481"/>
                    </a:cubicBezTo>
                    <a:cubicBezTo>
                      <a:pt x="50326" y="41148"/>
                      <a:pt x="47183" y="44387"/>
                      <a:pt x="43945" y="50006"/>
                    </a:cubicBezTo>
                    <a:cubicBezTo>
                      <a:pt x="40036" y="57721"/>
                      <a:pt x="38260" y="66332"/>
                      <a:pt x="38801" y="74962"/>
                    </a:cubicBezTo>
                    <a:cubicBezTo>
                      <a:pt x="38664" y="84858"/>
                      <a:pt x="40850" y="94640"/>
                      <a:pt x="45183" y="103537"/>
                    </a:cubicBezTo>
                    <a:cubicBezTo>
                      <a:pt x="49700" y="111862"/>
                      <a:pt x="55779" y="119234"/>
                      <a:pt x="63090" y="125254"/>
                    </a:cubicBezTo>
                    <a:cubicBezTo>
                      <a:pt x="71101" y="131074"/>
                      <a:pt x="79971" y="135598"/>
                      <a:pt x="89379" y="138684"/>
                    </a:cubicBezTo>
                    <a:cubicBezTo>
                      <a:pt x="110134" y="145771"/>
                      <a:pt x="132689" y="145533"/>
                      <a:pt x="153292" y="138017"/>
                    </a:cubicBezTo>
                    <a:cubicBezTo>
                      <a:pt x="163007" y="134807"/>
                      <a:pt x="171934" y="129588"/>
                      <a:pt x="179485" y="122682"/>
                    </a:cubicBezTo>
                    <a:cubicBezTo>
                      <a:pt x="186985" y="116519"/>
                      <a:pt x="192898" y="108652"/>
                      <a:pt x="196726" y="99727"/>
                    </a:cubicBezTo>
                    <a:cubicBezTo>
                      <a:pt x="201028" y="90278"/>
                      <a:pt x="203207" y="80010"/>
                      <a:pt x="203107" y="69628"/>
                    </a:cubicBezTo>
                    <a:cubicBezTo>
                      <a:pt x="203087" y="62979"/>
                      <a:pt x="202449" y="56350"/>
                      <a:pt x="201202" y="49816"/>
                    </a:cubicBezTo>
                    <a:cubicBezTo>
                      <a:pt x="200183" y="44282"/>
                      <a:pt x="198454" y="38900"/>
                      <a:pt x="196059" y="33814"/>
                    </a:cubicBezTo>
                    <a:cubicBezTo>
                      <a:pt x="194154" y="29337"/>
                      <a:pt x="192249" y="25527"/>
                      <a:pt x="190344" y="21050"/>
                    </a:cubicBezTo>
                    <a:lnTo>
                      <a:pt x="185200" y="12763"/>
                    </a:lnTo>
                    <a:lnTo>
                      <a:pt x="181390" y="6953"/>
                    </a:lnTo>
                    <a:cubicBezTo>
                      <a:pt x="179939" y="5648"/>
                      <a:pt x="179023" y="3848"/>
                      <a:pt x="178819" y="1905"/>
                    </a:cubicBezTo>
                    <a:cubicBezTo>
                      <a:pt x="178819" y="1238"/>
                      <a:pt x="179485" y="571"/>
                      <a:pt x="180724" y="0"/>
                    </a:cubicBezTo>
                    <a:lnTo>
                      <a:pt x="184629" y="0"/>
                    </a:lnTo>
                    <a:cubicBezTo>
                      <a:pt x="187179" y="29"/>
                      <a:pt x="189724" y="219"/>
                      <a:pt x="192249" y="571"/>
                    </a:cubicBezTo>
                    <a:lnTo>
                      <a:pt x="206917" y="2477"/>
                    </a:lnTo>
                    <a:cubicBezTo>
                      <a:pt x="212061" y="3143"/>
                      <a:pt x="217204" y="4477"/>
                      <a:pt x="221681" y="5048"/>
                    </a:cubicBezTo>
                    <a:cubicBezTo>
                      <a:pt x="224330" y="5544"/>
                      <a:pt x="226895" y="6410"/>
                      <a:pt x="229301" y="7620"/>
                    </a:cubicBezTo>
                    <a:cubicBezTo>
                      <a:pt x="231841" y="10049"/>
                      <a:pt x="233626" y="13154"/>
                      <a:pt x="234445" y="16574"/>
                    </a:cubicBezTo>
                    <a:cubicBezTo>
                      <a:pt x="236350" y="22288"/>
                      <a:pt x="238255" y="28099"/>
                      <a:pt x="240160" y="34481"/>
                    </a:cubicBezTo>
                    <a:cubicBezTo>
                      <a:pt x="242136" y="41834"/>
                      <a:pt x="243632" y="49311"/>
                      <a:pt x="244636" y="56864"/>
                    </a:cubicBezTo>
                    <a:cubicBezTo>
                      <a:pt x="245964" y="64446"/>
                      <a:pt x="246634" y="72123"/>
                      <a:pt x="246637" y="79820"/>
                    </a:cubicBezTo>
                    <a:cubicBezTo>
                      <a:pt x="246597" y="94174"/>
                      <a:pt x="244216" y="108423"/>
                      <a:pt x="239588" y="122015"/>
                    </a:cubicBezTo>
                    <a:cubicBezTo>
                      <a:pt x="235090" y="135969"/>
                      <a:pt x="227907" y="148914"/>
                      <a:pt x="218443" y="160115"/>
                    </a:cubicBezTo>
                    <a:cubicBezTo>
                      <a:pt x="208246" y="171745"/>
                      <a:pt x="195889" y="181289"/>
                      <a:pt x="182057" y="188214"/>
                    </a:cubicBezTo>
                    <a:cubicBezTo>
                      <a:pt x="166151" y="195967"/>
                      <a:pt x="148595" y="199730"/>
                      <a:pt x="130908" y="199168"/>
                    </a:cubicBezTo>
                    <a:cubicBezTo>
                      <a:pt x="117235" y="198977"/>
                      <a:pt x="103662" y="196796"/>
                      <a:pt x="90617" y="192691"/>
                    </a:cubicBezTo>
                    <a:cubicBezTo>
                      <a:pt x="75179" y="188309"/>
                      <a:pt x="60659" y="181175"/>
                      <a:pt x="47755" y="171641"/>
                    </a:cubicBezTo>
                    <a:cubicBezTo>
                      <a:pt x="16146" y="148200"/>
                      <a:pt x="-1712" y="110557"/>
                      <a:pt x="130" y="71247"/>
                    </a:cubicBezTo>
                    <a:cubicBezTo>
                      <a:pt x="-352" y="58112"/>
                      <a:pt x="1157" y="44977"/>
                      <a:pt x="4606" y="32290"/>
                    </a:cubicBezTo>
                    <a:cubicBezTo>
                      <a:pt x="7750" y="22765"/>
                      <a:pt x="9655" y="16288"/>
                      <a:pt x="10321" y="14383"/>
                    </a:cubicBezTo>
                    <a:cubicBezTo>
                      <a:pt x="11552" y="10668"/>
                      <a:pt x="14747" y="7953"/>
                      <a:pt x="18608" y="7334"/>
                    </a:cubicBezTo>
                    <a:cubicBezTo>
                      <a:pt x="20910" y="6667"/>
                      <a:pt x="23354" y="6667"/>
                      <a:pt x="25657" y="73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C61B2106-A8AD-44E2-BD1E-B0564C4CE041}"/>
                  </a:ext>
                </a:extLst>
              </p:cNvPr>
              <p:cNvSpPr/>
              <p:nvPr/>
            </p:nvSpPr>
            <p:spPr>
              <a:xfrm>
                <a:off x="607167" y="1974183"/>
                <a:ext cx="363155" cy="278606"/>
              </a:xfrm>
              <a:custGeom>
                <a:avLst/>
                <a:gdLst>
                  <a:gd name="connsiteX0" fmla="*/ 222567 w 363155"/>
                  <a:gd name="connsiteY0" fmla="*/ 89535 h 278606"/>
                  <a:gd name="connsiteX1" fmla="*/ 204660 w 363155"/>
                  <a:gd name="connsiteY1" fmla="*/ 90106 h 278606"/>
                  <a:gd name="connsiteX2" fmla="*/ 186086 w 363155"/>
                  <a:gd name="connsiteY2" fmla="*/ 94583 h 278606"/>
                  <a:gd name="connsiteX3" fmla="*/ 165607 w 363155"/>
                  <a:gd name="connsiteY3" fmla="*/ 130397 h 278606"/>
                  <a:gd name="connsiteX4" fmla="*/ 170751 w 363155"/>
                  <a:gd name="connsiteY4" fmla="*/ 153448 h 278606"/>
                  <a:gd name="connsiteX5" fmla="*/ 184848 w 363155"/>
                  <a:gd name="connsiteY5" fmla="*/ 172498 h 278606"/>
                  <a:gd name="connsiteX6" fmla="*/ 210375 w 363155"/>
                  <a:gd name="connsiteY6" fmla="*/ 187166 h 278606"/>
                  <a:gd name="connsiteX7" fmla="*/ 237902 w 363155"/>
                  <a:gd name="connsiteY7" fmla="*/ 189167 h 278606"/>
                  <a:gd name="connsiteX8" fmla="*/ 292861 w 363155"/>
                  <a:gd name="connsiteY8" fmla="*/ 189167 h 278606"/>
                  <a:gd name="connsiteX9" fmla="*/ 315245 w 363155"/>
                  <a:gd name="connsiteY9" fmla="*/ 188500 h 278606"/>
                  <a:gd name="connsiteX10" fmla="*/ 327342 w 363155"/>
                  <a:gd name="connsiteY10" fmla="*/ 186595 h 278606"/>
                  <a:gd name="connsiteX11" fmla="*/ 332485 w 363155"/>
                  <a:gd name="connsiteY11" fmla="*/ 181451 h 278606"/>
                  <a:gd name="connsiteX12" fmla="*/ 339534 w 363155"/>
                  <a:gd name="connsiteY12" fmla="*/ 162401 h 278606"/>
                  <a:gd name="connsiteX13" fmla="*/ 342772 w 363155"/>
                  <a:gd name="connsiteY13" fmla="*/ 156591 h 278606"/>
                  <a:gd name="connsiteX14" fmla="*/ 347820 w 363155"/>
                  <a:gd name="connsiteY14" fmla="*/ 156019 h 278606"/>
                  <a:gd name="connsiteX15" fmla="*/ 356774 w 363155"/>
                  <a:gd name="connsiteY15" fmla="*/ 156019 h 278606"/>
                  <a:gd name="connsiteX16" fmla="*/ 361917 w 363155"/>
                  <a:gd name="connsiteY16" fmla="*/ 156591 h 278606"/>
                  <a:gd name="connsiteX17" fmla="*/ 363156 w 363155"/>
                  <a:gd name="connsiteY17" fmla="*/ 161735 h 278606"/>
                  <a:gd name="connsiteX18" fmla="*/ 363156 w 363155"/>
                  <a:gd name="connsiteY18" fmla="*/ 167450 h 278606"/>
                  <a:gd name="connsiteX19" fmla="*/ 362584 w 363155"/>
                  <a:gd name="connsiteY19" fmla="*/ 176975 h 278606"/>
                  <a:gd name="connsiteX20" fmla="*/ 361917 w 363155"/>
                  <a:gd name="connsiteY20" fmla="*/ 192310 h 278606"/>
                  <a:gd name="connsiteX21" fmla="*/ 361917 w 363155"/>
                  <a:gd name="connsiteY21" fmla="*/ 242792 h 278606"/>
                  <a:gd name="connsiteX22" fmla="*/ 362584 w 363155"/>
                  <a:gd name="connsiteY22" fmla="*/ 258794 h 278606"/>
                  <a:gd name="connsiteX23" fmla="*/ 363156 w 363155"/>
                  <a:gd name="connsiteY23" fmla="*/ 267748 h 278606"/>
                  <a:gd name="connsiteX24" fmla="*/ 363156 w 363155"/>
                  <a:gd name="connsiteY24" fmla="*/ 272891 h 278606"/>
                  <a:gd name="connsiteX25" fmla="*/ 361251 w 363155"/>
                  <a:gd name="connsiteY25" fmla="*/ 277368 h 278606"/>
                  <a:gd name="connsiteX26" fmla="*/ 357441 w 363155"/>
                  <a:gd name="connsiteY26" fmla="*/ 277940 h 278606"/>
                  <a:gd name="connsiteX27" fmla="*/ 349725 w 363155"/>
                  <a:gd name="connsiteY27" fmla="*/ 277940 h 278606"/>
                  <a:gd name="connsiteX28" fmla="*/ 342772 w 363155"/>
                  <a:gd name="connsiteY28" fmla="*/ 275463 h 278606"/>
                  <a:gd name="connsiteX29" fmla="*/ 337629 w 363155"/>
                  <a:gd name="connsiteY29" fmla="*/ 262604 h 278606"/>
                  <a:gd name="connsiteX30" fmla="*/ 331818 w 363155"/>
                  <a:gd name="connsiteY30" fmla="*/ 249174 h 278606"/>
                  <a:gd name="connsiteX31" fmla="*/ 320388 w 363155"/>
                  <a:gd name="connsiteY31" fmla="*/ 244126 h 278606"/>
                  <a:gd name="connsiteX32" fmla="*/ 309530 w 363155"/>
                  <a:gd name="connsiteY32" fmla="*/ 243459 h 278606"/>
                  <a:gd name="connsiteX33" fmla="*/ 95979 w 363155"/>
                  <a:gd name="connsiteY33" fmla="*/ 243459 h 278606"/>
                  <a:gd name="connsiteX34" fmla="*/ 63975 w 363155"/>
                  <a:gd name="connsiteY34" fmla="*/ 244126 h 278606"/>
                  <a:gd name="connsiteX35" fmla="*/ 46068 w 363155"/>
                  <a:gd name="connsiteY35" fmla="*/ 246031 h 278606"/>
                  <a:gd name="connsiteX36" fmla="*/ 39020 w 363155"/>
                  <a:gd name="connsiteY36" fmla="*/ 253079 h 278606"/>
                  <a:gd name="connsiteX37" fmla="*/ 35210 w 363155"/>
                  <a:gd name="connsiteY37" fmla="*/ 270319 h 278606"/>
                  <a:gd name="connsiteX38" fmla="*/ 32067 w 363155"/>
                  <a:gd name="connsiteY38" fmla="*/ 277368 h 278606"/>
                  <a:gd name="connsiteX39" fmla="*/ 26923 w 363155"/>
                  <a:gd name="connsiteY39" fmla="*/ 278606 h 278606"/>
                  <a:gd name="connsiteX40" fmla="*/ 18636 w 363155"/>
                  <a:gd name="connsiteY40" fmla="*/ 278606 h 278606"/>
                  <a:gd name="connsiteX41" fmla="*/ 13493 w 363155"/>
                  <a:gd name="connsiteY41" fmla="*/ 276035 h 278606"/>
                  <a:gd name="connsiteX42" fmla="*/ 12255 w 363155"/>
                  <a:gd name="connsiteY42" fmla="*/ 270319 h 278606"/>
                  <a:gd name="connsiteX43" fmla="*/ 1301 w 363155"/>
                  <a:gd name="connsiteY43" fmla="*/ 198692 h 278606"/>
                  <a:gd name="connsiteX44" fmla="*/ 63 w 363155"/>
                  <a:gd name="connsiteY44" fmla="*/ 193643 h 278606"/>
                  <a:gd name="connsiteX45" fmla="*/ 63 w 363155"/>
                  <a:gd name="connsiteY45" fmla="*/ 192310 h 278606"/>
                  <a:gd name="connsiteX46" fmla="*/ 3301 w 363155"/>
                  <a:gd name="connsiteY46" fmla="*/ 187166 h 278606"/>
                  <a:gd name="connsiteX47" fmla="*/ 9683 w 363155"/>
                  <a:gd name="connsiteY47" fmla="*/ 186595 h 278606"/>
                  <a:gd name="connsiteX48" fmla="*/ 22446 w 363155"/>
                  <a:gd name="connsiteY48" fmla="*/ 186595 h 278606"/>
                  <a:gd name="connsiteX49" fmla="*/ 41496 w 363155"/>
                  <a:gd name="connsiteY49" fmla="*/ 187166 h 278606"/>
                  <a:gd name="connsiteX50" fmla="*/ 60070 w 363155"/>
                  <a:gd name="connsiteY50" fmla="*/ 187833 h 278606"/>
                  <a:gd name="connsiteX51" fmla="*/ 72167 w 363155"/>
                  <a:gd name="connsiteY51" fmla="*/ 187833 h 278606"/>
                  <a:gd name="connsiteX52" fmla="*/ 130365 w 363155"/>
                  <a:gd name="connsiteY52" fmla="*/ 188500 h 278606"/>
                  <a:gd name="connsiteX53" fmla="*/ 157225 w 363155"/>
                  <a:gd name="connsiteY53" fmla="*/ 189167 h 278606"/>
                  <a:gd name="connsiteX54" fmla="*/ 165512 w 363155"/>
                  <a:gd name="connsiteY54" fmla="*/ 189167 h 278606"/>
                  <a:gd name="connsiteX55" fmla="*/ 168750 w 363155"/>
                  <a:gd name="connsiteY55" fmla="*/ 188500 h 278606"/>
                  <a:gd name="connsiteX56" fmla="*/ 163035 w 363155"/>
                  <a:gd name="connsiteY56" fmla="*/ 182118 h 278606"/>
                  <a:gd name="connsiteX57" fmla="*/ 157892 w 363155"/>
                  <a:gd name="connsiteY57" fmla="*/ 176975 h 278606"/>
                  <a:gd name="connsiteX58" fmla="*/ 153415 w 363155"/>
                  <a:gd name="connsiteY58" fmla="*/ 172498 h 278606"/>
                  <a:gd name="connsiteX59" fmla="*/ 139318 w 363155"/>
                  <a:gd name="connsiteY59" fmla="*/ 157829 h 278606"/>
                  <a:gd name="connsiteX60" fmla="*/ 129793 w 363155"/>
                  <a:gd name="connsiteY60" fmla="*/ 144399 h 278606"/>
                  <a:gd name="connsiteX61" fmla="*/ 123983 w 363155"/>
                  <a:gd name="connsiteY61" fmla="*/ 129064 h 278606"/>
                  <a:gd name="connsiteX62" fmla="*/ 122078 w 363155"/>
                  <a:gd name="connsiteY62" fmla="*/ 108585 h 278606"/>
                  <a:gd name="connsiteX63" fmla="*/ 122078 w 363155"/>
                  <a:gd name="connsiteY63" fmla="*/ 99060 h 278606"/>
                  <a:gd name="connsiteX64" fmla="*/ 123983 w 363155"/>
                  <a:gd name="connsiteY64" fmla="*/ 85058 h 278606"/>
                  <a:gd name="connsiteX65" fmla="*/ 129126 w 363155"/>
                  <a:gd name="connsiteY65" fmla="*/ 68390 h 278606"/>
                  <a:gd name="connsiteX66" fmla="*/ 138651 w 363155"/>
                  <a:gd name="connsiteY66" fmla="*/ 52388 h 278606"/>
                  <a:gd name="connsiteX67" fmla="*/ 150748 w 363155"/>
                  <a:gd name="connsiteY67" fmla="*/ 41529 h 278606"/>
                  <a:gd name="connsiteX68" fmla="*/ 166083 w 363155"/>
                  <a:gd name="connsiteY68" fmla="*/ 35814 h 278606"/>
                  <a:gd name="connsiteX69" fmla="*/ 189705 w 363155"/>
                  <a:gd name="connsiteY69" fmla="*/ 33909 h 278606"/>
                  <a:gd name="connsiteX70" fmla="*/ 298005 w 363155"/>
                  <a:gd name="connsiteY70" fmla="*/ 33909 h 278606"/>
                  <a:gd name="connsiteX71" fmla="*/ 320960 w 363155"/>
                  <a:gd name="connsiteY71" fmla="*/ 32575 h 278606"/>
                  <a:gd name="connsiteX72" fmla="*/ 330485 w 363155"/>
                  <a:gd name="connsiteY72" fmla="*/ 29432 h 278606"/>
                  <a:gd name="connsiteX73" fmla="*/ 334295 w 363155"/>
                  <a:gd name="connsiteY73" fmla="*/ 24289 h 278606"/>
                  <a:gd name="connsiteX74" fmla="*/ 336200 w 363155"/>
                  <a:gd name="connsiteY74" fmla="*/ 19812 h 278606"/>
                  <a:gd name="connsiteX75" fmla="*/ 338772 w 363155"/>
                  <a:gd name="connsiteY75" fmla="*/ 13430 h 278606"/>
                  <a:gd name="connsiteX76" fmla="*/ 340677 w 363155"/>
                  <a:gd name="connsiteY76" fmla="*/ 7048 h 278606"/>
                  <a:gd name="connsiteX77" fmla="*/ 342010 w 363155"/>
                  <a:gd name="connsiteY77" fmla="*/ 3810 h 278606"/>
                  <a:gd name="connsiteX78" fmla="*/ 349630 w 363155"/>
                  <a:gd name="connsiteY78" fmla="*/ 0 h 278606"/>
                  <a:gd name="connsiteX79" fmla="*/ 356679 w 363155"/>
                  <a:gd name="connsiteY79" fmla="*/ 0 h 278606"/>
                  <a:gd name="connsiteX80" fmla="*/ 363060 w 363155"/>
                  <a:gd name="connsiteY80" fmla="*/ 5715 h 278606"/>
                  <a:gd name="connsiteX81" fmla="*/ 362489 w 363155"/>
                  <a:gd name="connsiteY81" fmla="*/ 21050 h 278606"/>
                  <a:gd name="connsiteX82" fmla="*/ 361822 w 363155"/>
                  <a:gd name="connsiteY82" fmla="*/ 62675 h 278606"/>
                  <a:gd name="connsiteX83" fmla="*/ 361822 w 363155"/>
                  <a:gd name="connsiteY83" fmla="*/ 86296 h 278606"/>
                  <a:gd name="connsiteX84" fmla="*/ 362489 w 363155"/>
                  <a:gd name="connsiteY84" fmla="*/ 101632 h 278606"/>
                  <a:gd name="connsiteX85" fmla="*/ 363060 w 363155"/>
                  <a:gd name="connsiteY85" fmla="*/ 111157 h 278606"/>
                  <a:gd name="connsiteX86" fmla="*/ 363060 w 363155"/>
                  <a:gd name="connsiteY86" fmla="*/ 117538 h 278606"/>
                  <a:gd name="connsiteX87" fmla="*/ 361155 w 363155"/>
                  <a:gd name="connsiteY87" fmla="*/ 122015 h 278606"/>
                  <a:gd name="connsiteX88" fmla="*/ 357345 w 363155"/>
                  <a:gd name="connsiteY88" fmla="*/ 122682 h 278606"/>
                  <a:gd name="connsiteX89" fmla="*/ 349630 w 363155"/>
                  <a:gd name="connsiteY89" fmla="*/ 122682 h 278606"/>
                  <a:gd name="connsiteX90" fmla="*/ 342677 w 363155"/>
                  <a:gd name="connsiteY90" fmla="*/ 120110 h 278606"/>
                  <a:gd name="connsiteX91" fmla="*/ 337533 w 363155"/>
                  <a:gd name="connsiteY91" fmla="*/ 107252 h 278606"/>
                  <a:gd name="connsiteX92" fmla="*/ 331723 w 363155"/>
                  <a:gd name="connsiteY92" fmla="*/ 93917 h 278606"/>
                  <a:gd name="connsiteX93" fmla="*/ 320293 w 363155"/>
                  <a:gd name="connsiteY93" fmla="*/ 89440 h 278606"/>
                  <a:gd name="connsiteX94" fmla="*/ 309435 w 363155"/>
                  <a:gd name="connsiteY94" fmla="*/ 88773 h 278606"/>
                  <a:gd name="connsiteX95" fmla="*/ 292766 w 363155"/>
                  <a:gd name="connsiteY95" fmla="*/ 88106 h 278606"/>
                  <a:gd name="connsiteX96" fmla="*/ 273716 w 363155"/>
                  <a:gd name="connsiteY96" fmla="*/ 88106 h 278606"/>
                  <a:gd name="connsiteX97" fmla="*/ 221995 w 363155"/>
                  <a:gd name="connsiteY97" fmla="*/ 89440 h 278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363155" h="278606">
                    <a:moveTo>
                      <a:pt x="222567" y="89535"/>
                    </a:moveTo>
                    <a:cubicBezTo>
                      <a:pt x="216756" y="89535"/>
                      <a:pt x="211041" y="89535"/>
                      <a:pt x="204660" y="90106"/>
                    </a:cubicBezTo>
                    <a:cubicBezTo>
                      <a:pt x="198273" y="90621"/>
                      <a:pt x="192007" y="92135"/>
                      <a:pt x="186086" y="94583"/>
                    </a:cubicBezTo>
                    <a:cubicBezTo>
                      <a:pt x="172149" y="100746"/>
                      <a:pt x="163847" y="115262"/>
                      <a:pt x="165607" y="130397"/>
                    </a:cubicBezTo>
                    <a:cubicBezTo>
                      <a:pt x="165737" y="138351"/>
                      <a:pt x="167486" y="146190"/>
                      <a:pt x="170751" y="153448"/>
                    </a:cubicBezTo>
                    <a:cubicBezTo>
                      <a:pt x="174274" y="160592"/>
                      <a:pt x="179049" y="167040"/>
                      <a:pt x="184848" y="172498"/>
                    </a:cubicBezTo>
                    <a:cubicBezTo>
                      <a:pt x="191913" y="179556"/>
                      <a:pt x="200720" y="184614"/>
                      <a:pt x="210375" y="187166"/>
                    </a:cubicBezTo>
                    <a:cubicBezTo>
                      <a:pt x="219457" y="188776"/>
                      <a:pt x="228682" y="189452"/>
                      <a:pt x="237902" y="189167"/>
                    </a:cubicBezTo>
                    <a:lnTo>
                      <a:pt x="292861" y="189167"/>
                    </a:lnTo>
                    <a:cubicBezTo>
                      <a:pt x="300576" y="189167"/>
                      <a:pt x="308196" y="188500"/>
                      <a:pt x="315245" y="188500"/>
                    </a:cubicBezTo>
                    <a:cubicBezTo>
                      <a:pt x="319350" y="188471"/>
                      <a:pt x="323427" y="187833"/>
                      <a:pt x="327342" y="186595"/>
                    </a:cubicBezTo>
                    <a:cubicBezTo>
                      <a:pt x="329370" y="185223"/>
                      <a:pt x="331117" y="183480"/>
                      <a:pt x="332485" y="181451"/>
                    </a:cubicBezTo>
                    <a:cubicBezTo>
                      <a:pt x="335411" y="175327"/>
                      <a:pt x="337771" y="168954"/>
                      <a:pt x="339534" y="162401"/>
                    </a:cubicBezTo>
                    <a:cubicBezTo>
                      <a:pt x="340772" y="159163"/>
                      <a:pt x="341439" y="156591"/>
                      <a:pt x="342772" y="156591"/>
                    </a:cubicBezTo>
                    <a:cubicBezTo>
                      <a:pt x="344411" y="156115"/>
                      <a:pt x="346117" y="155924"/>
                      <a:pt x="347820" y="156019"/>
                    </a:cubicBezTo>
                    <a:lnTo>
                      <a:pt x="356774" y="156019"/>
                    </a:lnTo>
                    <a:cubicBezTo>
                      <a:pt x="358508" y="155924"/>
                      <a:pt x="360246" y="156115"/>
                      <a:pt x="361917" y="156591"/>
                    </a:cubicBezTo>
                    <a:cubicBezTo>
                      <a:pt x="363156" y="157258"/>
                      <a:pt x="363156" y="159163"/>
                      <a:pt x="363156" y="161735"/>
                    </a:cubicBezTo>
                    <a:lnTo>
                      <a:pt x="363156" y="167450"/>
                    </a:lnTo>
                    <a:lnTo>
                      <a:pt x="362584" y="176975"/>
                    </a:lnTo>
                    <a:lnTo>
                      <a:pt x="361917" y="192310"/>
                    </a:lnTo>
                    <a:lnTo>
                      <a:pt x="361917" y="242792"/>
                    </a:lnTo>
                    <a:cubicBezTo>
                      <a:pt x="361917" y="249841"/>
                      <a:pt x="362584" y="254984"/>
                      <a:pt x="362584" y="258794"/>
                    </a:cubicBezTo>
                    <a:cubicBezTo>
                      <a:pt x="362584" y="262604"/>
                      <a:pt x="363156" y="265843"/>
                      <a:pt x="363156" y="267748"/>
                    </a:cubicBezTo>
                    <a:lnTo>
                      <a:pt x="363156" y="272891"/>
                    </a:lnTo>
                    <a:cubicBezTo>
                      <a:pt x="363156" y="275463"/>
                      <a:pt x="362584" y="276701"/>
                      <a:pt x="361251" y="277368"/>
                    </a:cubicBezTo>
                    <a:cubicBezTo>
                      <a:pt x="360038" y="277835"/>
                      <a:pt x="358737" y="278035"/>
                      <a:pt x="357441" y="277940"/>
                    </a:cubicBezTo>
                    <a:lnTo>
                      <a:pt x="349725" y="277940"/>
                    </a:lnTo>
                    <a:cubicBezTo>
                      <a:pt x="345915" y="277940"/>
                      <a:pt x="344010" y="277368"/>
                      <a:pt x="342772" y="275463"/>
                    </a:cubicBezTo>
                    <a:cubicBezTo>
                      <a:pt x="340635" y="271358"/>
                      <a:pt x="338912" y="267052"/>
                      <a:pt x="337629" y="262604"/>
                    </a:cubicBezTo>
                    <a:cubicBezTo>
                      <a:pt x="336435" y="257842"/>
                      <a:pt x="334473" y="253308"/>
                      <a:pt x="331818" y="249174"/>
                    </a:cubicBezTo>
                    <a:cubicBezTo>
                      <a:pt x="328685" y="246250"/>
                      <a:pt x="324658" y="244478"/>
                      <a:pt x="320388" y="244126"/>
                    </a:cubicBezTo>
                    <a:cubicBezTo>
                      <a:pt x="317817" y="244126"/>
                      <a:pt x="314007" y="243459"/>
                      <a:pt x="309530" y="243459"/>
                    </a:cubicBezTo>
                    <a:lnTo>
                      <a:pt x="95979" y="243459"/>
                    </a:lnTo>
                    <a:cubicBezTo>
                      <a:pt x="84454" y="243459"/>
                      <a:pt x="73596" y="244126"/>
                      <a:pt x="63975" y="244126"/>
                    </a:cubicBezTo>
                    <a:cubicBezTo>
                      <a:pt x="57955" y="244107"/>
                      <a:pt x="51950" y="244745"/>
                      <a:pt x="46068" y="246031"/>
                    </a:cubicBezTo>
                    <a:cubicBezTo>
                      <a:pt x="42860" y="247326"/>
                      <a:pt x="40317" y="249869"/>
                      <a:pt x="39020" y="253079"/>
                    </a:cubicBezTo>
                    <a:cubicBezTo>
                      <a:pt x="38448" y="256223"/>
                      <a:pt x="37115" y="262033"/>
                      <a:pt x="35210" y="270319"/>
                    </a:cubicBezTo>
                    <a:cubicBezTo>
                      <a:pt x="35117" y="272986"/>
                      <a:pt x="33990" y="275520"/>
                      <a:pt x="32067" y="277368"/>
                    </a:cubicBezTo>
                    <a:cubicBezTo>
                      <a:pt x="30449" y="278111"/>
                      <a:pt x="28702" y="278530"/>
                      <a:pt x="26923" y="278606"/>
                    </a:cubicBezTo>
                    <a:lnTo>
                      <a:pt x="18636" y="278606"/>
                    </a:lnTo>
                    <a:cubicBezTo>
                      <a:pt x="15398" y="278606"/>
                      <a:pt x="14160" y="277940"/>
                      <a:pt x="13493" y="276035"/>
                    </a:cubicBezTo>
                    <a:cubicBezTo>
                      <a:pt x="12765" y="274215"/>
                      <a:pt x="12346" y="272282"/>
                      <a:pt x="12255" y="270319"/>
                    </a:cubicBezTo>
                    <a:lnTo>
                      <a:pt x="1301" y="198692"/>
                    </a:lnTo>
                    <a:cubicBezTo>
                      <a:pt x="729" y="197453"/>
                      <a:pt x="729" y="195548"/>
                      <a:pt x="63" y="193643"/>
                    </a:cubicBezTo>
                    <a:lnTo>
                      <a:pt x="63" y="192310"/>
                    </a:lnTo>
                    <a:cubicBezTo>
                      <a:pt x="-318" y="190024"/>
                      <a:pt x="1073" y="187814"/>
                      <a:pt x="3301" y="187166"/>
                    </a:cubicBezTo>
                    <a:cubicBezTo>
                      <a:pt x="5329" y="186366"/>
                      <a:pt x="7545" y="186166"/>
                      <a:pt x="9683" y="186595"/>
                    </a:cubicBezTo>
                    <a:lnTo>
                      <a:pt x="22446" y="186595"/>
                    </a:lnTo>
                    <a:cubicBezTo>
                      <a:pt x="28161" y="186595"/>
                      <a:pt x="34543" y="186595"/>
                      <a:pt x="41496" y="187166"/>
                    </a:cubicBezTo>
                    <a:cubicBezTo>
                      <a:pt x="48450" y="187738"/>
                      <a:pt x="54355" y="187166"/>
                      <a:pt x="60070" y="187833"/>
                    </a:cubicBezTo>
                    <a:cubicBezTo>
                      <a:pt x="64094" y="188176"/>
                      <a:pt x="68142" y="188176"/>
                      <a:pt x="72167" y="187833"/>
                    </a:cubicBezTo>
                    <a:cubicBezTo>
                      <a:pt x="96551" y="187833"/>
                      <a:pt x="116363" y="187833"/>
                      <a:pt x="130365" y="188500"/>
                    </a:cubicBezTo>
                    <a:cubicBezTo>
                      <a:pt x="144366" y="189167"/>
                      <a:pt x="153415" y="189167"/>
                      <a:pt x="157225" y="189167"/>
                    </a:cubicBezTo>
                    <a:lnTo>
                      <a:pt x="165512" y="189167"/>
                    </a:lnTo>
                    <a:cubicBezTo>
                      <a:pt x="167512" y="189167"/>
                      <a:pt x="168750" y="189167"/>
                      <a:pt x="168750" y="188500"/>
                    </a:cubicBezTo>
                    <a:cubicBezTo>
                      <a:pt x="166845" y="185928"/>
                      <a:pt x="164274" y="184023"/>
                      <a:pt x="163035" y="182118"/>
                    </a:cubicBezTo>
                    <a:lnTo>
                      <a:pt x="157892" y="176975"/>
                    </a:lnTo>
                    <a:lnTo>
                      <a:pt x="153415" y="172498"/>
                    </a:lnTo>
                    <a:cubicBezTo>
                      <a:pt x="148272" y="166783"/>
                      <a:pt x="143128" y="162306"/>
                      <a:pt x="139318" y="157829"/>
                    </a:cubicBezTo>
                    <a:cubicBezTo>
                      <a:pt x="135450" y="153886"/>
                      <a:pt x="132234" y="149352"/>
                      <a:pt x="129793" y="144399"/>
                    </a:cubicBezTo>
                    <a:cubicBezTo>
                      <a:pt x="127336" y="139503"/>
                      <a:pt x="125389" y="134360"/>
                      <a:pt x="123983" y="129064"/>
                    </a:cubicBezTo>
                    <a:cubicBezTo>
                      <a:pt x="122705" y="122311"/>
                      <a:pt x="122066" y="115453"/>
                      <a:pt x="122078" y="108585"/>
                    </a:cubicBezTo>
                    <a:lnTo>
                      <a:pt x="122078" y="99060"/>
                    </a:lnTo>
                    <a:cubicBezTo>
                      <a:pt x="122064" y="94326"/>
                      <a:pt x="122705" y="89611"/>
                      <a:pt x="123983" y="85058"/>
                    </a:cubicBezTo>
                    <a:cubicBezTo>
                      <a:pt x="125316" y="79248"/>
                      <a:pt x="127221" y="74104"/>
                      <a:pt x="129126" y="68390"/>
                    </a:cubicBezTo>
                    <a:cubicBezTo>
                      <a:pt x="131677" y="62703"/>
                      <a:pt x="134873" y="57340"/>
                      <a:pt x="138651" y="52388"/>
                    </a:cubicBezTo>
                    <a:cubicBezTo>
                      <a:pt x="142211" y="48273"/>
                      <a:pt x="146275" y="44625"/>
                      <a:pt x="150748" y="41529"/>
                    </a:cubicBezTo>
                    <a:cubicBezTo>
                      <a:pt x="155577" y="38938"/>
                      <a:pt x="160736" y="37014"/>
                      <a:pt x="166083" y="35814"/>
                    </a:cubicBezTo>
                    <a:cubicBezTo>
                      <a:pt x="173887" y="34495"/>
                      <a:pt x="181791" y="33858"/>
                      <a:pt x="189705" y="33909"/>
                    </a:cubicBezTo>
                    <a:lnTo>
                      <a:pt x="298005" y="33909"/>
                    </a:lnTo>
                    <a:cubicBezTo>
                      <a:pt x="305625" y="33909"/>
                      <a:pt x="313340" y="33242"/>
                      <a:pt x="320960" y="32575"/>
                    </a:cubicBezTo>
                    <a:cubicBezTo>
                      <a:pt x="324358" y="32397"/>
                      <a:pt x="327647" y="31312"/>
                      <a:pt x="330485" y="29432"/>
                    </a:cubicBezTo>
                    <a:cubicBezTo>
                      <a:pt x="331890" y="27822"/>
                      <a:pt x="333164" y="26102"/>
                      <a:pt x="334295" y="24289"/>
                    </a:cubicBezTo>
                    <a:cubicBezTo>
                      <a:pt x="334721" y="22716"/>
                      <a:pt x="335362" y="21209"/>
                      <a:pt x="336200" y="19812"/>
                    </a:cubicBezTo>
                    <a:lnTo>
                      <a:pt x="338772" y="13430"/>
                    </a:lnTo>
                    <a:lnTo>
                      <a:pt x="340677" y="7048"/>
                    </a:lnTo>
                    <a:cubicBezTo>
                      <a:pt x="341343" y="5715"/>
                      <a:pt x="341343" y="5144"/>
                      <a:pt x="342010" y="3810"/>
                    </a:cubicBezTo>
                    <a:cubicBezTo>
                      <a:pt x="343809" y="1412"/>
                      <a:pt x="346632" y="0"/>
                      <a:pt x="349630" y="0"/>
                    </a:cubicBezTo>
                    <a:lnTo>
                      <a:pt x="356679" y="0"/>
                    </a:lnTo>
                    <a:cubicBezTo>
                      <a:pt x="361155" y="0"/>
                      <a:pt x="363060" y="1905"/>
                      <a:pt x="363060" y="5715"/>
                    </a:cubicBezTo>
                    <a:cubicBezTo>
                      <a:pt x="363060" y="9525"/>
                      <a:pt x="363060" y="13430"/>
                      <a:pt x="362489" y="21050"/>
                    </a:cubicBezTo>
                    <a:cubicBezTo>
                      <a:pt x="361917" y="28670"/>
                      <a:pt x="361822" y="42863"/>
                      <a:pt x="361822" y="62675"/>
                    </a:cubicBezTo>
                    <a:lnTo>
                      <a:pt x="361822" y="86296"/>
                    </a:lnTo>
                    <a:lnTo>
                      <a:pt x="362489" y="101632"/>
                    </a:lnTo>
                    <a:lnTo>
                      <a:pt x="363060" y="111157"/>
                    </a:lnTo>
                    <a:lnTo>
                      <a:pt x="363060" y="117538"/>
                    </a:lnTo>
                    <a:cubicBezTo>
                      <a:pt x="363272" y="119262"/>
                      <a:pt x="362546" y="120967"/>
                      <a:pt x="361155" y="122015"/>
                    </a:cubicBezTo>
                    <a:cubicBezTo>
                      <a:pt x="359963" y="122558"/>
                      <a:pt x="358651" y="122787"/>
                      <a:pt x="357345" y="122682"/>
                    </a:cubicBezTo>
                    <a:lnTo>
                      <a:pt x="349630" y="122682"/>
                    </a:lnTo>
                    <a:cubicBezTo>
                      <a:pt x="345820" y="122682"/>
                      <a:pt x="343915" y="122015"/>
                      <a:pt x="342677" y="120110"/>
                    </a:cubicBezTo>
                    <a:cubicBezTo>
                      <a:pt x="340539" y="116005"/>
                      <a:pt x="338816" y="111700"/>
                      <a:pt x="337533" y="107252"/>
                    </a:cubicBezTo>
                    <a:cubicBezTo>
                      <a:pt x="336358" y="102508"/>
                      <a:pt x="334394" y="98003"/>
                      <a:pt x="331723" y="93917"/>
                    </a:cubicBezTo>
                    <a:cubicBezTo>
                      <a:pt x="328729" y="90859"/>
                      <a:pt x="324568" y="89230"/>
                      <a:pt x="320293" y="89440"/>
                    </a:cubicBezTo>
                    <a:cubicBezTo>
                      <a:pt x="317721" y="89440"/>
                      <a:pt x="313911" y="88773"/>
                      <a:pt x="309435" y="88773"/>
                    </a:cubicBezTo>
                    <a:cubicBezTo>
                      <a:pt x="303870" y="88849"/>
                      <a:pt x="298307" y="88630"/>
                      <a:pt x="292766" y="88106"/>
                    </a:cubicBezTo>
                    <a:cubicBezTo>
                      <a:pt x="286420" y="87754"/>
                      <a:pt x="280061" y="87754"/>
                      <a:pt x="273716" y="88106"/>
                    </a:cubicBezTo>
                    <a:lnTo>
                      <a:pt x="221995" y="8944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C9D90369-F0CB-4DB9-8E24-1B4AABF945C1}"/>
                  </a:ext>
                </a:extLst>
              </p:cNvPr>
              <p:cNvSpPr/>
              <p:nvPr/>
            </p:nvSpPr>
            <p:spPr>
              <a:xfrm>
                <a:off x="729225" y="1710994"/>
                <a:ext cx="245502" cy="239471"/>
              </a:xfrm>
              <a:custGeom>
                <a:avLst/>
                <a:gdLst>
                  <a:gd name="connsiteX0" fmla="*/ 115 w 245502"/>
                  <a:gd name="connsiteY0" fmla="*/ 121266 h 239471"/>
                  <a:gd name="connsiteX1" fmla="*/ 10973 w 245502"/>
                  <a:gd name="connsiteY1" fmla="*/ 60497 h 239471"/>
                  <a:gd name="connsiteX2" fmla="*/ 41644 w 245502"/>
                  <a:gd name="connsiteY2" fmla="*/ 22397 h 239471"/>
                  <a:gd name="connsiteX3" fmla="*/ 77458 w 245502"/>
                  <a:gd name="connsiteY3" fmla="*/ 5061 h 239471"/>
                  <a:gd name="connsiteX4" fmla="*/ 116510 w 245502"/>
                  <a:gd name="connsiteY4" fmla="*/ 13 h 239471"/>
                  <a:gd name="connsiteX5" fmla="*/ 143275 w 245502"/>
                  <a:gd name="connsiteY5" fmla="*/ 2585 h 239471"/>
                  <a:gd name="connsiteX6" fmla="*/ 171850 w 245502"/>
                  <a:gd name="connsiteY6" fmla="*/ 10872 h 239471"/>
                  <a:gd name="connsiteX7" fmla="*/ 199378 w 245502"/>
                  <a:gd name="connsiteY7" fmla="*/ 26207 h 239471"/>
                  <a:gd name="connsiteX8" fmla="*/ 223000 w 245502"/>
                  <a:gd name="connsiteY8" fmla="*/ 49829 h 239471"/>
                  <a:gd name="connsiteX9" fmla="*/ 239668 w 245502"/>
                  <a:gd name="connsiteY9" fmla="*/ 82404 h 239471"/>
                  <a:gd name="connsiteX10" fmla="*/ 245383 w 245502"/>
                  <a:gd name="connsiteY10" fmla="*/ 125267 h 239471"/>
                  <a:gd name="connsiteX11" fmla="*/ 235858 w 245502"/>
                  <a:gd name="connsiteY11" fmla="*/ 178797 h 239471"/>
                  <a:gd name="connsiteX12" fmla="*/ 208522 w 245502"/>
                  <a:gd name="connsiteY12" fmla="*/ 213849 h 239471"/>
                  <a:gd name="connsiteX13" fmla="*/ 170422 w 245502"/>
                  <a:gd name="connsiteY13" fmla="*/ 233661 h 239471"/>
                  <a:gd name="connsiteX14" fmla="*/ 128226 w 245502"/>
                  <a:gd name="connsiteY14" fmla="*/ 239472 h 239471"/>
                  <a:gd name="connsiteX15" fmla="*/ 80601 w 245502"/>
                  <a:gd name="connsiteY15" fmla="*/ 231756 h 239471"/>
                  <a:gd name="connsiteX16" fmla="*/ 39643 w 245502"/>
                  <a:gd name="connsiteY16" fmla="*/ 208706 h 239471"/>
                  <a:gd name="connsiteX17" fmla="*/ 19 w 245502"/>
                  <a:gd name="connsiteY17" fmla="*/ 121171 h 239471"/>
                  <a:gd name="connsiteX18" fmla="*/ 34595 w 245502"/>
                  <a:gd name="connsiteY18" fmla="*/ 121266 h 239471"/>
                  <a:gd name="connsiteX19" fmla="*/ 41644 w 245502"/>
                  <a:gd name="connsiteY19" fmla="*/ 148127 h 239471"/>
                  <a:gd name="connsiteX20" fmla="*/ 60694 w 245502"/>
                  <a:gd name="connsiteY20" fmla="*/ 167177 h 239471"/>
                  <a:gd name="connsiteX21" fmla="*/ 88221 w 245502"/>
                  <a:gd name="connsiteY21" fmla="*/ 179369 h 239471"/>
                  <a:gd name="connsiteX22" fmla="*/ 120130 w 245502"/>
                  <a:gd name="connsiteY22" fmla="*/ 183179 h 239471"/>
                  <a:gd name="connsiteX23" fmla="*/ 154705 w 245502"/>
                  <a:gd name="connsiteY23" fmla="*/ 178702 h 239471"/>
                  <a:gd name="connsiteX24" fmla="*/ 183280 w 245502"/>
                  <a:gd name="connsiteY24" fmla="*/ 165272 h 239471"/>
                  <a:gd name="connsiteX25" fmla="*/ 202330 w 245502"/>
                  <a:gd name="connsiteY25" fmla="*/ 144222 h 239471"/>
                  <a:gd name="connsiteX26" fmla="*/ 209379 w 245502"/>
                  <a:gd name="connsiteY26" fmla="*/ 116694 h 239471"/>
                  <a:gd name="connsiteX27" fmla="*/ 202997 w 245502"/>
                  <a:gd name="connsiteY27" fmla="*/ 92406 h 239471"/>
                  <a:gd name="connsiteX28" fmla="*/ 185090 w 245502"/>
                  <a:gd name="connsiteY28" fmla="*/ 73356 h 239471"/>
                  <a:gd name="connsiteX29" fmla="*/ 158706 w 245502"/>
                  <a:gd name="connsiteY29" fmla="*/ 60497 h 239471"/>
                  <a:gd name="connsiteX30" fmla="*/ 127940 w 245502"/>
                  <a:gd name="connsiteY30" fmla="*/ 56020 h 239471"/>
                  <a:gd name="connsiteX31" fmla="*/ 99365 w 245502"/>
                  <a:gd name="connsiteY31" fmla="*/ 59259 h 239471"/>
                  <a:gd name="connsiteX32" fmla="*/ 68695 w 245502"/>
                  <a:gd name="connsiteY32" fmla="*/ 70117 h 239471"/>
                  <a:gd name="connsiteX33" fmla="*/ 44215 w 245502"/>
                  <a:gd name="connsiteY33" fmla="*/ 90024 h 239471"/>
                  <a:gd name="connsiteX34" fmla="*/ 34595 w 245502"/>
                  <a:gd name="connsiteY34" fmla="*/ 121266 h 23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45502" h="239471">
                    <a:moveTo>
                      <a:pt x="115" y="121266"/>
                    </a:moveTo>
                    <a:cubicBezTo>
                      <a:pt x="-484" y="100479"/>
                      <a:pt x="3212" y="79791"/>
                      <a:pt x="10973" y="60497"/>
                    </a:cubicBezTo>
                    <a:cubicBezTo>
                      <a:pt x="17463" y="45197"/>
                      <a:pt x="28082" y="32004"/>
                      <a:pt x="41644" y="22397"/>
                    </a:cubicBezTo>
                    <a:cubicBezTo>
                      <a:pt x="52576" y="14739"/>
                      <a:pt x="64668" y="8886"/>
                      <a:pt x="77458" y="5061"/>
                    </a:cubicBezTo>
                    <a:cubicBezTo>
                      <a:pt x="90221" y="1796"/>
                      <a:pt x="103336" y="101"/>
                      <a:pt x="116510" y="13"/>
                    </a:cubicBezTo>
                    <a:cubicBezTo>
                      <a:pt x="125500" y="-119"/>
                      <a:pt x="134476" y="744"/>
                      <a:pt x="143275" y="2585"/>
                    </a:cubicBezTo>
                    <a:cubicBezTo>
                      <a:pt x="153064" y="4340"/>
                      <a:pt x="162642" y="7118"/>
                      <a:pt x="171850" y="10872"/>
                    </a:cubicBezTo>
                    <a:cubicBezTo>
                      <a:pt x="181617" y="14841"/>
                      <a:pt x="190862" y="19991"/>
                      <a:pt x="199378" y="26207"/>
                    </a:cubicBezTo>
                    <a:cubicBezTo>
                      <a:pt x="208486" y="32743"/>
                      <a:pt x="216464" y="40722"/>
                      <a:pt x="223000" y="49829"/>
                    </a:cubicBezTo>
                    <a:cubicBezTo>
                      <a:pt x="230044" y="59859"/>
                      <a:pt x="235655" y="70823"/>
                      <a:pt x="239668" y="82404"/>
                    </a:cubicBezTo>
                    <a:cubicBezTo>
                      <a:pt x="244086" y="96243"/>
                      <a:pt x="246022" y="110755"/>
                      <a:pt x="245383" y="125267"/>
                    </a:cubicBezTo>
                    <a:cubicBezTo>
                      <a:pt x="246054" y="143585"/>
                      <a:pt x="242807" y="161835"/>
                      <a:pt x="235858" y="178797"/>
                    </a:cubicBezTo>
                    <a:cubicBezTo>
                      <a:pt x="229401" y="192330"/>
                      <a:pt x="220073" y="204291"/>
                      <a:pt x="208522" y="213849"/>
                    </a:cubicBezTo>
                    <a:cubicBezTo>
                      <a:pt x="197389" y="223110"/>
                      <a:pt x="184396" y="229866"/>
                      <a:pt x="170422" y="233661"/>
                    </a:cubicBezTo>
                    <a:cubicBezTo>
                      <a:pt x="156686" y="237504"/>
                      <a:pt x="142490" y="239458"/>
                      <a:pt x="128226" y="239472"/>
                    </a:cubicBezTo>
                    <a:cubicBezTo>
                      <a:pt x="112042" y="239445"/>
                      <a:pt x="95966" y="236841"/>
                      <a:pt x="80601" y="231756"/>
                    </a:cubicBezTo>
                    <a:cubicBezTo>
                      <a:pt x="65654" y="226641"/>
                      <a:pt x="51773" y="218828"/>
                      <a:pt x="39643" y="208706"/>
                    </a:cubicBezTo>
                    <a:cubicBezTo>
                      <a:pt x="13945" y="186970"/>
                      <a:pt x="-607" y="154823"/>
                      <a:pt x="19" y="121171"/>
                    </a:cubicBezTo>
                    <a:close/>
                    <a:moveTo>
                      <a:pt x="34595" y="121266"/>
                    </a:moveTo>
                    <a:cubicBezTo>
                      <a:pt x="34372" y="130705"/>
                      <a:pt x="36815" y="140014"/>
                      <a:pt x="41644" y="148127"/>
                    </a:cubicBezTo>
                    <a:cubicBezTo>
                      <a:pt x="46449" y="155854"/>
                      <a:pt x="52967" y="162372"/>
                      <a:pt x="60694" y="167177"/>
                    </a:cubicBezTo>
                    <a:cubicBezTo>
                      <a:pt x="69091" y="172810"/>
                      <a:pt x="78406" y="176936"/>
                      <a:pt x="88221" y="179369"/>
                    </a:cubicBezTo>
                    <a:cubicBezTo>
                      <a:pt x="98670" y="181894"/>
                      <a:pt x="109381" y="183173"/>
                      <a:pt x="120130" y="183179"/>
                    </a:cubicBezTo>
                    <a:cubicBezTo>
                      <a:pt x="131804" y="183239"/>
                      <a:pt x="143432" y="181733"/>
                      <a:pt x="154705" y="178702"/>
                    </a:cubicBezTo>
                    <a:cubicBezTo>
                      <a:pt x="164980" y="176033"/>
                      <a:pt x="174669" y="171479"/>
                      <a:pt x="183280" y="165272"/>
                    </a:cubicBezTo>
                    <a:cubicBezTo>
                      <a:pt x="190893" y="159510"/>
                      <a:pt x="197356" y="152369"/>
                      <a:pt x="202330" y="144222"/>
                    </a:cubicBezTo>
                    <a:cubicBezTo>
                      <a:pt x="207195" y="135880"/>
                      <a:pt x="209635" y="126347"/>
                      <a:pt x="209379" y="116694"/>
                    </a:cubicBezTo>
                    <a:cubicBezTo>
                      <a:pt x="209540" y="108164"/>
                      <a:pt x="207331" y="99755"/>
                      <a:pt x="202997" y="92406"/>
                    </a:cubicBezTo>
                    <a:cubicBezTo>
                      <a:pt x="198436" y="84866"/>
                      <a:pt x="192334" y="78374"/>
                      <a:pt x="185090" y="73356"/>
                    </a:cubicBezTo>
                    <a:cubicBezTo>
                      <a:pt x="177041" y="67684"/>
                      <a:pt x="168133" y="63342"/>
                      <a:pt x="158706" y="60497"/>
                    </a:cubicBezTo>
                    <a:cubicBezTo>
                      <a:pt x="148732" y="57473"/>
                      <a:pt x="138361" y="55964"/>
                      <a:pt x="127940" y="56020"/>
                    </a:cubicBezTo>
                    <a:cubicBezTo>
                      <a:pt x="118333" y="56174"/>
                      <a:pt x="108764" y="57258"/>
                      <a:pt x="99365" y="59259"/>
                    </a:cubicBezTo>
                    <a:cubicBezTo>
                      <a:pt x="88629" y="61222"/>
                      <a:pt x="78275" y="64888"/>
                      <a:pt x="68695" y="70117"/>
                    </a:cubicBezTo>
                    <a:cubicBezTo>
                      <a:pt x="59315" y="75094"/>
                      <a:pt x="50999" y="81856"/>
                      <a:pt x="44215" y="90024"/>
                    </a:cubicBezTo>
                    <a:cubicBezTo>
                      <a:pt x="37586" y="99060"/>
                      <a:pt x="34196" y="110067"/>
                      <a:pt x="34595" y="1212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5D165385-881E-4AB5-95A5-ED0107AAD467}"/>
                  </a:ext>
                </a:extLst>
              </p:cNvPr>
              <p:cNvSpPr/>
              <p:nvPr/>
            </p:nvSpPr>
            <p:spPr>
              <a:xfrm>
                <a:off x="639799" y="1506981"/>
                <a:ext cx="335087" cy="185282"/>
              </a:xfrm>
              <a:custGeom>
                <a:avLst/>
                <a:gdLst>
                  <a:gd name="connsiteX0" fmla="*/ 158597 w 335087"/>
                  <a:gd name="connsiteY0" fmla="*/ 140494 h 185282"/>
                  <a:gd name="connsiteX1" fmla="*/ 142595 w 335087"/>
                  <a:gd name="connsiteY1" fmla="*/ 140494 h 185282"/>
                  <a:gd name="connsiteX2" fmla="*/ 134785 w 335087"/>
                  <a:gd name="connsiteY2" fmla="*/ 141637 h 185282"/>
                  <a:gd name="connsiteX3" fmla="*/ 130975 w 335087"/>
                  <a:gd name="connsiteY3" fmla="*/ 145447 h 185282"/>
                  <a:gd name="connsiteX4" fmla="*/ 130308 w 335087"/>
                  <a:gd name="connsiteY4" fmla="*/ 152496 h 185282"/>
                  <a:gd name="connsiteX5" fmla="*/ 130308 w 335087"/>
                  <a:gd name="connsiteY5" fmla="*/ 173070 h 185282"/>
                  <a:gd name="connsiteX6" fmla="*/ 130975 w 335087"/>
                  <a:gd name="connsiteY6" fmla="*/ 180785 h 185282"/>
                  <a:gd name="connsiteX7" fmla="*/ 127736 w 335087"/>
                  <a:gd name="connsiteY7" fmla="*/ 185262 h 185282"/>
                  <a:gd name="connsiteX8" fmla="*/ 124498 w 335087"/>
                  <a:gd name="connsiteY8" fmla="*/ 184595 h 185282"/>
                  <a:gd name="connsiteX9" fmla="*/ 121355 w 335087"/>
                  <a:gd name="connsiteY9" fmla="*/ 184023 h 185282"/>
                  <a:gd name="connsiteX10" fmla="*/ 105353 w 335087"/>
                  <a:gd name="connsiteY10" fmla="*/ 178213 h 185282"/>
                  <a:gd name="connsiteX11" fmla="*/ 95161 w 335087"/>
                  <a:gd name="connsiteY11" fmla="*/ 173736 h 185282"/>
                  <a:gd name="connsiteX12" fmla="*/ 93256 w 335087"/>
                  <a:gd name="connsiteY12" fmla="*/ 168021 h 185282"/>
                  <a:gd name="connsiteX13" fmla="*/ 93827 w 335087"/>
                  <a:gd name="connsiteY13" fmla="*/ 159735 h 185282"/>
                  <a:gd name="connsiteX14" fmla="*/ 94494 w 335087"/>
                  <a:gd name="connsiteY14" fmla="*/ 152019 h 185282"/>
                  <a:gd name="connsiteX15" fmla="*/ 91256 w 335087"/>
                  <a:gd name="connsiteY15" fmla="*/ 141161 h 185282"/>
                  <a:gd name="connsiteX16" fmla="*/ 83636 w 335087"/>
                  <a:gd name="connsiteY16" fmla="*/ 139256 h 185282"/>
                  <a:gd name="connsiteX17" fmla="*/ 75920 w 335087"/>
                  <a:gd name="connsiteY17" fmla="*/ 139256 h 185282"/>
                  <a:gd name="connsiteX18" fmla="*/ 60585 w 335087"/>
                  <a:gd name="connsiteY18" fmla="*/ 139827 h 185282"/>
                  <a:gd name="connsiteX19" fmla="*/ 44012 w 335087"/>
                  <a:gd name="connsiteY19" fmla="*/ 140494 h 185282"/>
                  <a:gd name="connsiteX20" fmla="*/ 32677 w 335087"/>
                  <a:gd name="connsiteY20" fmla="*/ 140494 h 185282"/>
                  <a:gd name="connsiteX21" fmla="*/ 20485 w 335087"/>
                  <a:gd name="connsiteY21" fmla="*/ 137351 h 185282"/>
                  <a:gd name="connsiteX22" fmla="*/ 14770 w 335087"/>
                  <a:gd name="connsiteY22" fmla="*/ 127826 h 185282"/>
                  <a:gd name="connsiteX23" fmla="*/ 3911 w 335087"/>
                  <a:gd name="connsiteY23" fmla="*/ 97822 h 185282"/>
                  <a:gd name="connsiteX24" fmla="*/ 673 w 335087"/>
                  <a:gd name="connsiteY24" fmla="*/ 89440 h 185282"/>
                  <a:gd name="connsiteX25" fmla="*/ 6 w 335087"/>
                  <a:gd name="connsiteY25" fmla="*/ 86868 h 185282"/>
                  <a:gd name="connsiteX26" fmla="*/ 3245 w 335087"/>
                  <a:gd name="connsiteY26" fmla="*/ 83058 h 185282"/>
                  <a:gd name="connsiteX27" fmla="*/ 7721 w 335087"/>
                  <a:gd name="connsiteY27" fmla="*/ 82392 h 185282"/>
                  <a:gd name="connsiteX28" fmla="*/ 13436 w 335087"/>
                  <a:gd name="connsiteY28" fmla="*/ 83058 h 185282"/>
                  <a:gd name="connsiteX29" fmla="*/ 24295 w 335087"/>
                  <a:gd name="connsiteY29" fmla="*/ 84392 h 185282"/>
                  <a:gd name="connsiteX30" fmla="*/ 35820 w 335087"/>
                  <a:gd name="connsiteY30" fmla="*/ 85630 h 185282"/>
                  <a:gd name="connsiteX31" fmla="*/ 43535 w 335087"/>
                  <a:gd name="connsiteY31" fmla="*/ 86297 h 185282"/>
                  <a:gd name="connsiteX32" fmla="*/ 52489 w 335087"/>
                  <a:gd name="connsiteY32" fmla="*/ 86868 h 185282"/>
                  <a:gd name="connsiteX33" fmla="*/ 63347 w 335087"/>
                  <a:gd name="connsiteY33" fmla="*/ 87535 h 185282"/>
                  <a:gd name="connsiteX34" fmla="*/ 73539 w 335087"/>
                  <a:gd name="connsiteY34" fmla="*/ 88202 h 185282"/>
                  <a:gd name="connsiteX35" fmla="*/ 81826 w 335087"/>
                  <a:gd name="connsiteY35" fmla="*/ 88202 h 185282"/>
                  <a:gd name="connsiteX36" fmla="*/ 91351 w 335087"/>
                  <a:gd name="connsiteY36" fmla="*/ 83725 h 185282"/>
                  <a:gd name="connsiteX37" fmla="*/ 92684 w 335087"/>
                  <a:gd name="connsiteY37" fmla="*/ 71533 h 185282"/>
                  <a:gd name="connsiteX38" fmla="*/ 92684 w 335087"/>
                  <a:gd name="connsiteY38" fmla="*/ 22956 h 185282"/>
                  <a:gd name="connsiteX39" fmla="*/ 92018 w 335087"/>
                  <a:gd name="connsiteY39" fmla="*/ 10192 h 185282"/>
                  <a:gd name="connsiteX40" fmla="*/ 91351 w 335087"/>
                  <a:gd name="connsiteY40" fmla="*/ 4477 h 185282"/>
                  <a:gd name="connsiteX41" fmla="*/ 95161 w 335087"/>
                  <a:gd name="connsiteY41" fmla="*/ 0 h 185282"/>
                  <a:gd name="connsiteX42" fmla="*/ 104114 w 335087"/>
                  <a:gd name="connsiteY42" fmla="*/ 1905 h 185282"/>
                  <a:gd name="connsiteX43" fmla="*/ 120116 w 335087"/>
                  <a:gd name="connsiteY43" fmla="*/ 6382 h 185282"/>
                  <a:gd name="connsiteX44" fmla="*/ 127832 w 335087"/>
                  <a:gd name="connsiteY44" fmla="*/ 10859 h 185282"/>
                  <a:gd name="connsiteX45" fmla="*/ 129737 w 335087"/>
                  <a:gd name="connsiteY45" fmla="*/ 19812 h 185282"/>
                  <a:gd name="connsiteX46" fmla="*/ 129070 w 335087"/>
                  <a:gd name="connsiteY46" fmla="*/ 29337 h 185282"/>
                  <a:gd name="connsiteX47" fmla="*/ 128403 w 335087"/>
                  <a:gd name="connsiteY47" fmla="*/ 44101 h 185282"/>
                  <a:gd name="connsiteX48" fmla="*/ 127832 w 335087"/>
                  <a:gd name="connsiteY48" fmla="*/ 59436 h 185282"/>
                  <a:gd name="connsiteX49" fmla="*/ 127165 w 335087"/>
                  <a:gd name="connsiteY49" fmla="*/ 69628 h 185282"/>
                  <a:gd name="connsiteX50" fmla="*/ 127832 w 335087"/>
                  <a:gd name="connsiteY50" fmla="*/ 79915 h 185282"/>
                  <a:gd name="connsiteX51" fmla="*/ 130975 w 335087"/>
                  <a:gd name="connsiteY51" fmla="*/ 84392 h 185282"/>
                  <a:gd name="connsiteX52" fmla="*/ 139357 w 335087"/>
                  <a:gd name="connsiteY52" fmla="*/ 84963 h 185282"/>
                  <a:gd name="connsiteX53" fmla="*/ 222415 w 335087"/>
                  <a:gd name="connsiteY53" fmla="*/ 84963 h 185282"/>
                  <a:gd name="connsiteX54" fmla="*/ 256324 w 335087"/>
                  <a:gd name="connsiteY54" fmla="*/ 84392 h 185282"/>
                  <a:gd name="connsiteX55" fmla="*/ 279279 w 335087"/>
                  <a:gd name="connsiteY55" fmla="*/ 80487 h 185282"/>
                  <a:gd name="connsiteX56" fmla="*/ 292138 w 335087"/>
                  <a:gd name="connsiteY56" fmla="*/ 70295 h 185282"/>
                  <a:gd name="connsiteX57" fmla="*/ 295948 w 335087"/>
                  <a:gd name="connsiteY57" fmla="*/ 50483 h 185282"/>
                  <a:gd name="connsiteX58" fmla="*/ 295376 w 335087"/>
                  <a:gd name="connsiteY58" fmla="*/ 36862 h 185282"/>
                  <a:gd name="connsiteX59" fmla="*/ 290900 w 335087"/>
                  <a:gd name="connsiteY59" fmla="*/ 15717 h 185282"/>
                  <a:gd name="connsiteX60" fmla="*/ 289661 w 335087"/>
                  <a:gd name="connsiteY60" fmla="*/ 10002 h 185282"/>
                  <a:gd name="connsiteX61" fmla="*/ 288328 w 335087"/>
                  <a:gd name="connsiteY61" fmla="*/ 4858 h 185282"/>
                  <a:gd name="connsiteX62" fmla="*/ 288995 w 335087"/>
                  <a:gd name="connsiteY62" fmla="*/ 2953 h 185282"/>
                  <a:gd name="connsiteX63" fmla="*/ 292233 w 335087"/>
                  <a:gd name="connsiteY63" fmla="*/ 1715 h 185282"/>
                  <a:gd name="connsiteX64" fmla="*/ 306902 w 335087"/>
                  <a:gd name="connsiteY64" fmla="*/ 3620 h 185282"/>
                  <a:gd name="connsiteX65" fmla="*/ 317760 w 335087"/>
                  <a:gd name="connsiteY65" fmla="*/ 5525 h 185282"/>
                  <a:gd name="connsiteX66" fmla="*/ 324142 w 335087"/>
                  <a:gd name="connsiteY66" fmla="*/ 7430 h 185282"/>
                  <a:gd name="connsiteX67" fmla="*/ 326714 w 335087"/>
                  <a:gd name="connsiteY67" fmla="*/ 13240 h 185282"/>
                  <a:gd name="connsiteX68" fmla="*/ 330524 w 335087"/>
                  <a:gd name="connsiteY68" fmla="*/ 26670 h 185282"/>
                  <a:gd name="connsiteX69" fmla="*/ 333762 w 335087"/>
                  <a:gd name="connsiteY69" fmla="*/ 45149 h 185282"/>
                  <a:gd name="connsiteX70" fmla="*/ 335000 w 335087"/>
                  <a:gd name="connsiteY70" fmla="*/ 66866 h 185282"/>
                  <a:gd name="connsiteX71" fmla="*/ 330524 w 335087"/>
                  <a:gd name="connsiteY71" fmla="*/ 105918 h 185282"/>
                  <a:gd name="connsiteX72" fmla="*/ 318427 w 335087"/>
                  <a:gd name="connsiteY72" fmla="*/ 128302 h 185282"/>
                  <a:gd name="connsiteX73" fmla="*/ 300520 w 335087"/>
                  <a:gd name="connsiteY73" fmla="*/ 138494 h 185282"/>
                  <a:gd name="connsiteX74" fmla="*/ 276898 w 335087"/>
                  <a:gd name="connsiteY74" fmla="*/ 141066 h 185282"/>
                  <a:gd name="connsiteX75" fmla="*/ 222510 w 335087"/>
                  <a:gd name="connsiteY75" fmla="*/ 140399 h 185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35087" h="185282">
                    <a:moveTo>
                      <a:pt x="158597" y="140494"/>
                    </a:moveTo>
                    <a:lnTo>
                      <a:pt x="142595" y="140494"/>
                    </a:lnTo>
                    <a:cubicBezTo>
                      <a:pt x="139954" y="140546"/>
                      <a:pt x="137330" y="140930"/>
                      <a:pt x="134785" y="141637"/>
                    </a:cubicBezTo>
                    <a:cubicBezTo>
                      <a:pt x="132940" y="142160"/>
                      <a:pt x="131498" y="143602"/>
                      <a:pt x="130975" y="145447"/>
                    </a:cubicBezTo>
                    <a:cubicBezTo>
                      <a:pt x="130423" y="147754"/>
                      <a:pt x="130200" y="150127"/>
                      <a:pt x="130308" y="152496"/>
                    </a:cubicBezTo>
                    <a:lnTo>
                      <a:pt x="130308" y="173070"/>
                    </a:lnTo>
                    <a:lnTo>
                      <a:pt x="130975" y="180785"/>
                    </a:lnTo>
                    <a:cubicBezTo>
                      <a:pt x="130975" y="184023"/>
                      <a:pt x="129641" y="185262"/>
                      <a:pt x="127736" y="185262"/>
                    </a:cubicBezTo>
                    <a:cubicBezTo>
                      <a:pt x="126615" y="185358"/>
                      <a:pt x="125490" y="185126"/>
                      <a:pt x="124498" y="184595"/>
                    </a:cubicBezTo>
                    <a:cubicBezTo>
                      <a:pt x="123260" y="184595"/>
                      <a:pt x="122593" y="184023"/>
                      <a:pt x="121355" y="184023"/>
                    </a:cubicBezTo>
                    <a:lnTo>
                      <a:pt x="105353" y="178213"/>
                    </a:lnTo>
                    <a:cubicBezTo>
                      <a:pt x="101838" y="177003"/>
                      <a:pt x="98430" y="175506"/>
                      <a:pt x="95161" y="173736"/>
                    </a:cubicBezTo>
                    <a:cubicBezTo>
                      <a:pt x="93827" y="173070"/>
                      <a:pt x="93256" y="171165"/>
                      <a:pt x="93256" y="168021"/>
                    </a:cubicBezTo>
                    <a:cubicBezTo>
                      <a:pt x="93236" y="165249"/>
                      <a:pt x="93427" y="162479"/>
                      <a:pt x="93827" y="159735"/>
                    </a:cubicBezTo>
                    <a:cubicBezTo>
                      <a:pt x="94282" y="157189"/>
                      <a:pt x="94506" y="154606"/>
                      <a:pt x="94494" y="152019"/>
                    </a:cubicBezTo>
                    <a:cubicBezTo>
                      <a:pt x="94494" y="145638"/>
                      <a:pt x="93256" y="142494"/>
                      <a:pt x="91256" y="141161"/>
                    </a:cubicBezTo>
                    <a:cubicBezTo>
                      <a:pt x="88916" y="139895"/>
                      <a:pt x="86295" y="139240"/>
                      <a:pt x="83636" y="139256"/>
                    </a:cubicBezTo>
                    <a:lnTo>
                      <a:pt x="75920" y="139256"/>
                    </a:lnTo>
                    <a:cubicBezTo>
                      <a:pt x="70872" y="139256"/>
                      <a:pt x="66395" y="139827"/>
                      <a:pt x="60585" y="139827"/>
                    </a:cubicBezTo>
                    <a:cubicBezTo>
                      <a:pt x="54775" y="139827"/>
                      <a:pt x="49060" y="140494"/>
                      <a:pt x="44012" y="140494"/>
                    </a:cubicBezTo>
                    <a:lnTo>
                      <a:pt x="32677" y="140494"/>
                    </a:lnTo>
                    <a:cubicBezTo>
                      <a:pt x="28361" y="141040"/>
                      <a:pt x="23999" y="139916"/>
                      <a:pt x="20485" y="137351"/>
                    </a:cubicBezTo>
                    <a:cubicBezTo>
                      <a:pt x="17975" y="134580"/>
                      <a:pt x="16034" y="131344"/>
                      <a:pt x="14770" y="127826"/>
                    </a:cubicBezTo>
                    <a:lnTo>
                      <a:pt x="3911" y="97822"/>
                    </a:lnTo>
                    <a:lnTo>
                      <a:pt x="673" y="89440"/>
                    </a:lnTo>
                    <a:cubicBezTo>
                      <a:pt x="6" y="88869"/>
                      <a:pt x="6" y="87535"/>
                      <a:pt x="6" y="86868"/>
                    </a:cubicBezTo>
                    <a:cubicBezTo>
                      <a:pt x="-106" y="84937"/>
                      <a:pt x="1321" y="83258"/>
                      <a:pt x="3245" y="83058"/>
                    </a:cubicBezTo>
                    <a:cubicBezTo>
                      <a:pt x="4662" y="82479"/>
                      <a:pt x="6197" y="82251"/>
                      <a:pt x="7721" y="82392"/>
                    </a:cubicBezTo>
                    <a:cubicBezTo>
                      <a:pt x="9645" y="82404"/>
                      <a:pt x="11562" y="82628"/>
                      <a:pt x="13436" y="83058"/>
                    </a:cubicBezTo>
                    <a:cubicBezTo>
                      <a:pt x="16675" y="83725"/>
                      <a:pt x="20485" y="83725"/>
                      <a:pt x="24295" y="84392"/>
                    </a:cubicBezTo>
                    <a:cubicBezTo>
                      <a:pt x="28105" y="85059"/>
                      <a:pt x="32010" y="84963"/>
                      <a:pt x="35820" y="85630"/>
                    </a:cubicBezTo>
                    <a:cubicBezTo>
                      <a:pt x="38365" y="86091"/>
                      <a:pt x="40948" y="86314"/>
                      <a:pt x="43535" y="86297"/>
                    </a:cubicBezTo>
                    <a:cubicBezTo>
                      <a:pt x="46107" y="86297"/>
                      <a:pt x="49250" y="86868"/>
                      <a:pt x="52489" y="86868"/>
                    </a:cubicBezTo>
                    <a:cubicBezTo>
                      <a:pt x="55727" y="86868"/>
                      <a:pt x="59537" y="87535"/>
                      <a:pt x="63347" y="87535"/>
                    </a:cubicBezTo>
                    <a:cubicBezTo>
                      <a:pt x="66758" y="87402"/>
                      <a:pt x="70174" y="87626"/>
                      <a:pt x="73539" y="88202"/>
                    </a:cubicBezTo>
                    <a:cubicBezTo>
                      <a:pt x="76291" y="88540"/>
                      <a:pt x="79074" y="88540"/>
                      <a:pt x="81826" y="88202"/>
                    </a:cubicBezTo>
                    <a:cubicBezTo>
                      <a:pt x="86969" y="88202"/>
                      <a:pt x="90208" y="86868"/>
                      <a:pt x="91351" y="83725"/>
                    </a:cubicBezTo>
                    <a:cubicBezTo>
                      <a:pt x="92161" y="79709"/>
                      <a:pt x="92607" y="75629"/>
                      <a:pt x="92684" y="71533"/>
                    </a:cubicBezTo>
                    <a:lnTo>
                      <a:pt x="92684" y="22956"/>
                    </a:lnTo>
                    <a:cubicBezTo>
                      <a:pt x="92684" y="17907"/>
                      <a:pt x="92018" y="14002"/>
                      <a:pt x="92018" y="10192"/>
                    </a:cubicBezTo>
                    <a:lnTo>
                      <a:pt x="91351" y="4477"/>
                    </a:lnTo>
                    <a:cubicBezTo>
                      <a:pt x="91351" y="1239"/>
                      <a:pt x="92684" y="0"/>
                      <a:pt x="95161" y="0"/>
                    </a:cubicBezTo>
                    <a:cubicBezTo>
                      <a:pt x="98248" y="-20"/>
                      <a:pt x="101303" y="630"/>
                      <a:pt x="104114" y="1905"/>
                    </a:cubicBezTo>
                    <a:cubicBezTo>
                      <a:pt x="108020" y="3144"/>
                      <a:pt x="113639" y="4477"/>
                      <a:pt x="120116" y="6382"/>
                    </a:cubicBezTo>
                    <a:cubicBezTo>
                      <a:pt x="122954" y="7360"/>
                      <a:pt x="125574" y="8881"/>
                      <a:pt x="127832" y="10859"/>
                    </a:cubicBezTo>
                    <a:cubicBezTo>
                      <a:pt x="129731" y="13428"/>
                      <a:pt x="130426" y="16693"/>
                      <a:pt x="129737" y="19812"/>
                    </a:cubicBezTo>
                    <a:cubicBezTo>
                      <a:pt x="129734" y="22999"/>
                      <a:pt x="129511" y="26182"/>
                      <a:pt x="129070" y="29337"/>
                    </a:cubicBezTo>
                    <a:cubicBezTo>
                      <a:pt x="128516" y="34238"/>
                      <a:pt x="128293" y="39170"/>
                      <a:pt x="128403" y="44101"/>
                    </a:cubicBezTo>
                    <a:cubicBezTo>
                      <a:pt x="128403" y="49149"/>
                      <a:pt x="127832" y="54293"/>
                      <a:pt x="127832" y="59436"/>
                    </a:cubicBezTo>
                    <a:cubicBezTo>
                      <a:pt x="127832" y="64580"/>
                      <a:pt x="127165" y="67723"/>
                      <a:pt x="127165" y="69628"/>
                    </a:cubicBezTo>
                    <a:cubicBezTo>
                      <a:pt x="127054" y="73071"/>
                      <a:pt x="127278" y="76516"/>
                      <a:pt x="127832" y="79915"/>
                    </a:cubicBezTo>
                    <a:cubicBezTo>
                      <a:pt x="127860" y="81912"/>
                      <a:pt x="129107" y="83687"/>
                      <a:pt x="130975" y="84392"/>
                    </a:cubicBezTo>
                    <a:cubicBezTo>
                      <a:pt x="133691" y="85203"/>
                      <a:pt x="136556" y="85399"/>
                      <a:pt x="139357" y="84963"/>
                    </a:cubicBezTo>
                    <a:lnTo>
                      <a:pt x="222415" y="84963"/>
                    </a:lnTo>
                    <a:cubicBezTo>
                      <a:pt x="235845" y="84963"/>
                      <a:pt x="247370" y="84963"/>
                      <a:pt x="256324" y="84392"/>
                    </a:cubicBezTo>
                    <a:cubicBezTo>
                      <a:pt x="264137" y="84349"/>
                      <a:pt x="271892" y="83030"/>
                      <a:pt x="279279" y="80487"/>
                    </a:cubicBezTo>
                    <a:cubicBezTo>
                      <a:pt x="284570" y="78597"/>
                      <a:pt x="289090" y="75015"/>
                      <a:pt x="292138" y="70295"/>
                    </a:cubicBezTo>
                    <a:cubicBezTo>
                      <a:pt x="294909" y="64070"/>
                      <a:pt x="296212" y="57291"/>
                      <a:pt x="295948" y="50483"/>
                    </a:cubicBezTo>
                    <a:cubicBezTo>
                      <a:pt x="296099" y="45935"/>
                      <a:pt x="295909" y="41382"/>
                      <a:pt x="295376" y="36862"/>
                    </a:cubicBezTo>
                    <a:cubicBezTo>
                      <a:pt x="294479" y="29700"/>
                      <a:pt x="292982" y="22627"/>
                      <a:pt x="290900" y="15717"/>
                    </a:cubicBezTo>
                    <a:cubicBezTo>
                      <a:pt x="290763" y="13762"/>
                      <a:pt x="290345" y="11837"/>
                      <a:pt x="289661" y="10002"/>
                    </a:cubicBezTo>
                    <a:cubicBezTo>
                      <a:pt x="288907" y="8382"/>
                      <a:pt x="288456" y="6639"/>
                      <a:pt x="288328" y="4858"/>
                    </a:cubicBezTo>
                    <a:cubicBezTo>
                      <a:pt x="288257" y="4156"/>
                      <a:pt x="288501" y="3458"/>
                      <a:pt x="288995" y="2953"/>
                    </a:cubicBezTo>
                    <a:cubicBezTo>
                      <a:pt x="288995" y="2286"/>
                      <a:pt x="290233" y="1715"/>
                      <a:pt x="292233" y="1715"/>
                    </a:cubicBezTo>
                    <a:cubicBezTo>
                      <a:pt x="298615" y="2286"/>
                      <a:pt x="303092" y="2953"/>
                      <a:pt x="306902" y="3620"/>
                    </a:cubicBezTo>
                    <a:lnTo>
                      <a:pt x="317760" y="5525"/>
                    </a:lnTo>
                    <a:cubicBezTo>
                      <a:pt x="319968" y="5851"/>
                      <a:pt x="322117" y="6492"/>
                      <a:pt x="324142" y="7430"/>
                    </a:cubicBezTo>
                    <a:cubicBezTo>
                      <a:pt x="325291" y="9224"/>
                      <a:pt x="326158" y="11184"/>
                      <a:pt x="326714" y="13240"/>
                    </a:cubicBezTo>
                    <a:lnTo>
                      <a:pt x="330524" y="26670"/>
                    </a:lnTo>
                    <a:cubicBezTo>
                      <a:pt x="331926" y="32769"/>
                      <a:pt x="333007" y="38937"/>
                      <a:pt x="333762" y="45149"/>
                    </a:cubicBezTo>
                    <a:cubicBezTo>
                      <a:pt x="334429" y="52197"/>
                      <a:pt x="335000" y="59913"/>
                      <a:pt x="335000" y="66866"/>
                    </a:cubicBezTo>
                    <a:cubicBezTo>
                      <a:pt x="335481" y="80034"/>
                      <a:pt x="333972" y="93201"/>
                      <a:pt x="330524" y="105918"/>
                    </a:cubicBezTo>
                    <a:cubicBezTo>
                      <a:pt x="328430" y="114275"/>
                      <a:pt x="324271" y="121972"/>
                      <a:pt x="318427" y="128302"/>
                    </a:cubicBezTo>
                    <a:cubicBezTo>
                      <a:pt x="313551" y="133337"/>
                      <a:pt x="307338" y="136873"/>
                      <a:pt x="300520" y="138494"/>
                    </a:cubicBezTo>
                    <a:cubicBezTo>
                      <a:pt x="292782" y="140320"/>
                      <a:pt x="284848" y="141184"/>
                      <a:pt x="276898" y="141066"/>
                    </a:cubicBezTo>
                    <a:lnTo>
                      <a:pt x="222510" y="14039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35861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7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et Foto bronzen blo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7B187-D2F9-436A-AFB2-90812B3A96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3751" y="2325600"/>
            <a:ext cx="5168900" cy="3996000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100"/>
            </a:lvl1pPr>
            <a:lvl2pPr>
              <a:lnSpc>
                <a:spcPct val="140000"/>
              </a:lnSpc>
              <a:defRPr sz="2100"/>
            </a:lvl2pPr>
            <a:lvl3pPr>
              <a:lnSpc>
                <a:spcPct val="140000"/>
              </a:lnSpc>
              <a:defRPr sz="2100"/>
            </a:lvl3pPr>
            <a:lvl4pPr>
              <a:lnSpc>
                <a:spcPct val="140000"/>
              </a:lnSpc>
              <a:defRPr sz="2100"/>
            </a:lvl4pPr>
            <a:lvl5pPr>
              <a:lnSpc>
                <a:spcPct val="140000"/>
              </a:lnSpc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</a:lstStyle>
          <a:p>
            <a:pPr lvl="0"/>
            <a:r>
              <a:rPr lang="nl-NL" noProof="0" dirty="0"/>
              <a:t>Niveau 1</a:t>
            </a:r>
          </a:p>
          <a:p>
            <a:pPr lvl="1"/>
            <a:r>
              <a:rPr lang="nl-NL" noProof="0" dirty="0"/>
              <a:t>Niveau 2</a:t>
            </a:r>
          </a:p>
          <a:p>
            <a:pPr lvl="2"/>
            <a:r>
              <a:rPr lang="nl-NL" noProof="0" dirty="0"/>
              <a:t>Niveau 3</a:t>
            </a:r>
          </a:p>
          <a:p>
            <a:pPr lvl="3"/>
            <a:r>
              <a:rPr lang="nl-NL" noProof="0" dirty="0"/>
              <a:t>Niveau 4</a:t>
            </a:r>
          </a:p>
          <a:p>
            <a:pPr lvl="4"/>
            <a:r>
              <a:rPr lang="nl-NL" noProof="0" dirty="0"/>
              <a:t>Niveau 5</a:t>
            </a:r>
          </a:p>
          <a:p>
            <a:pPr lvl="5"/>
            <a:r>
              <a:rPr lang="nl-NL" noProof="0" dirty="0"/>
              <a:t>Niveau 6</a:t>
            </a:r>
          </a:p>
          <a:p>
            <a:pPr lvl="6"/>
            <a:r>
              <a:rPr lang="nl-NL" noProof="0" dirty="0"/>
              <a:t>Niveau 7</a:t>
            </a:r>
          </a:p>
          <a:p>
            <a:pPr lvl="7"/>
            <a:r>
              <a:rPr lang="nl-NL" noProof="0" dirty="0"/>
              <a:t>Niveau 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F4B4E-4BA2-40C4-9402-712EC658D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Intern vertrouwelijk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1B70B-FEF4-4A90-AB45-1B6D6D707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011A-0747-491B-A9B2-3D4498438763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EA890BDE-D1A6-4949-8036-B5D5A4C76E4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25382" y="2340881"/>
            <a:ext cx="5966617" cy="3626894"/>
          </a:xfrm>
          <a:custGeom>
            <a:avLst/>
            <a:gdLst>
              <a:gd name="connsiteX0" fmla="*/ 5429411 w 5966617"/>
              <a:gd name="connsiteY0" fmla="*/ 0 h 3626894"/>
              <a:gd name="connsiteX1" fmla="*/ 5966617 w 5966617"/>
              <a:gd name="connsiteY1" fmla="*/ 0 h 3626894"/>
              <a:gd name="connsiteX2" fmla="*/ 5966617 w 5966617"/>
              <a:gd name="connsiteY2" fmla="*/ 3626894 h 3626894"/>
              <a:gd name="connsiteX3" fmla="*/ 5429411 w 5966617"/>
              <a:gd name="connsiteY3" fmla="*/ 3626894 h 3626894"/>
              <a:gd name="connsiteX4" fmla="*/ 2724649 w 5966617"/>
              <a:gd name="connsiteY4" fmla="*/ 0 h 3626894"/>
              <a:gd name="connsiteX5" fmla="*/ 5422211 w 5966617"/>
              <a:gd name="connsiteY5" fmla="*/ 0 h 3626894"/>
              <a:gd name="connsiteX6" fmla="*/ 5422211 w 5966617"/>
              <a:gd name="connsiteY6" fmla="*/ 3626894 h 3626894"/>
              <a:gd name="connsiteX7" fmla="*/ 2724649 w 5966617"/>
              <a:gd name="connsiteY7" fmla="*/ 3626894 h 3626894"/>
              <a:gd name="connsiteX8" fmla="*/ 0 w 5966617"/>
              <a:gd name="connsiteY8" fmla="*/ 0 h 3626894"/>
              <a:gd name="connsiteX9" fmla="*/ 2717449 w 5966617"/>
              <a:gd name="connsiteY9" fmla="*/ 0 h 3626894"/>
              <a:gd name="connsiteX10" fmla="*/ 2717449 w 5966617"/>
              <a:gd name="connsiteY10" fmla="*/ 3626894 h 3626894"/>
              <a:gd name="connsiteX11" fmla="*/ 0 w 5966617"/>
              <a:gd name="connsiteY11" fmla="*/ 3626894 h 362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66617" h="3626894">
                <a:moveTo>
                  <a:pt x="5429411" y="0"/>
                </a:moveTo>
                <a:lnTo>
                  <a:pt x="5966617" y="0"/>
                </a:lnTo>
                <a:lnTo>
                  <a:pt x="5966617" y="3626894"/>
                </a:lnTo>
                <a:lnTo>
                  <a:pt x="5429411" y="3626894"/>
                </a:lnTo>
                <a:close/>
                <a:moveTo>
                  <a:pt x="2724649" y="0"/>
                </a:moveTo>
                <a:lnTo>
                  <a:pt x="5422211" y="0"/>
                </a:lnTo>
                <a:lnTo>
                  <a:pt x="5422211" y="3626894"/>
                </a:lnTo>
                <a:lnTo>
                  <a:pt x="2724649" y="3626894"/>
                </a:lnTo>
                <a:close/>
                <a:moveTo>
                  <a:pt x="0" y="0"/>
                </a:moveTo>
                <a:lnTo>
                  <a:pt x="2717449" y="0"/>
                </a:lnTo>
                <a:lnTo>
                  <a:pt x="2717449" y="3626894"/>
                </a:lnTo>
                <a:lnTo>
                  <a:pt x="0" y="3626894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bIns="792000" anchor="ctr" anchorCtr="0">
            <a:noAutofit/>
          </a:bodyPr>
          <a:lstStyle>
            <a:lvl1pPr algn="ctr">
              <a:lnSpc>
                <a:spcPct val="110000"/>
              </a:lnSpc>
              <a:defRPr sz="1200"/>
            </a:lvl1pPr>
          </a:lstStyle>
          <a:p>
            <a:r>
              <a:rPr lang="nl-NL" dirty="0"/>
              <a:t>Gebruik de knop ‘Afbeelding’ op het </a:t>
            </a:r>
            <a:r>
              <a:rPr lang="nl-NL" dirty="0" err="1"/>
              <a:t>ribbon</a:t>
            </a:r>
            <a:r>
              <a:rPr lang="nl-NL" dirty="0"/>
              <a:t> om een foto in te voegen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A7F95D-2E01-4B20-805A-A5197008BC99}"/>
              </a:ext>
            </a:extLst>
          </p:cNvPr>
          <p:cNvSpPr/>
          <p:nvPr/>
        </p:nvSpPr>
        <p:spPr>
          <a:xfrm>
            <a:off x="8938610" y="5967775"/>
            <a:ext cx="2714400" cy="360000"/>
          </a:xfrm>
          <a:prstGeom prst="rect">
            <a:avLst/>
          </a:prstGeom>
          <a:solidFill>
            <a:srgbClr val="BA6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FE708A-A423-4FD3-813C-7D251EE9BF7E}"/>
              </a:ext>
            </a:extLst>
          </p:cNvPr>
          <p:cNvSpPr/>
          <p:nvPr/>
        </p:nvSpPr>
        <p:spPr>
          <a:xfrm>
            <a:off x="6225381" y="1980881"/>
            <a:ext cx="2714400" cy="360000"/>
          </a:xfrm>
          <a:prstGeom prst="rect">
            <a:avLst/>
          </a:prstGeom>
          <a:solidFill>
            <a:srgbClr val="BA6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D3C305-55D8-45DC-A12A-BA7806694B3D}"/>
              </a:ext>
            </a:extLst>
          </p:cNvPr>
          <p:cNvSpPr/>
          <p:nvPr/>
        </p:nvSpPr>
        <p:spPr>
          <a:xfrm>
            <a:off x="8938610" y="5967775"/>
            <a:ext cx="2714400" cy="360000"/>
          </a:xfrm>
          <a:prstGeom prst="rect">
            <a:avLst/>
          </a:prstGeom>
          <a:solidFill>
            <a:srgbClr val="D19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E9838D-D4D5-40B2-BB02-FE6961973458}"/>
              </a:ext>
            </a:extLst>
          </p:cNvPr>
          <p:cNvSpPr/>
          <p:nvPr/>
        </p:nvSpPr>
        <p:spPr>
          <a:xfrm>
            <a:off x="6225381" y="1980881"/>
            <a:ext cx="2714400" cy="360000"/>
          </a:xfrm>
          <a:prstGeom prst="rect">
            <a:avLst/>
          </a:prstGeom>
          <a:solidFill>
            <a:srgbClr val="D19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F58E16B-E67F-4D0C-800B-F8CD9134F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750" y="705226"/>
            <a:ext cx="10594976" cy="540000"/>
          </a:xfrm>
        </p:spPr>
        <p:txBody>
          <a:bodyPr lIns="0" tIns="0" rIns="0" bIns="0" anchor="t" anchorCtr="0">
            <a:noAutofit/>
          </a:bodyPr>
          <a:lstStyle>
            <a:lvl1pPr>
              <a:defRPr sz="4000"/>
            </a:lvl1pPr>
          </a:lstStyle>
          <a:p>
            <a:r>
              <a:rPr lang="nl-NL" dirty="0"/>
              <a:t>Klik om de titel aan te passen</a:t>
            </a:r>
          </a:p>
        </p:txBody>
      </p:sp>
      <p:sp>
        <p:nvSpPr>
          <p:cNvPr id="16" name="txtTop">
            <a:extLst>
              <a:ext uri="{FF2B5EF4-FFF2-40B4-BE49-F238E27FC236}">
                <a16:creationId xmlns:a16="http://schemas.microsoft.com/office/drawing/2014/main" id="{9CDC7041-973A-4C6F-B4AA-325E4EC90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3750" y="505165"/>
            <a:ext cx="10594800" cy="158409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1300" b="1" cap="all" baseline="0">
                <a:solidFill>
                  <a:srgbClr val="BA6E15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KLIK OM AAN </a:t>
            </a:r>
            <a:r>
              <a:rPr lang="nl-NL"/>
              <a:t>TE PASSEN</a:t>
            </a:r>
            <a:endParaRPr lang="nl-NL" dirty="0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23B010E1-0B17-49C6-86B5-17B2CD26B9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3748" y="1291800"/>
            <a:ext cx="10594975" cy="40565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500">
                <a:latin typeface="Verdana Pro Light" panose="020B0304030504040204" pitchFamily="34" charset="0"/>
              </a:defRPr>
            </a:lvl1pPr>
          </a:lstStyle>
          <a:p>
            <a:pPr lvl="0"/>
            <a:r>
              <a:rPr lang="nl-NL" dirty="0"/>
              <a:t>Klik om de subtitel aan </a:t>
            </a:r>
            <a:r>
              <a:rPr lang="nl-NL"/>
              <a:t>te passen</a:t>
            </a:r>
            <a:endParaRPr lang="nl-NL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A8E9EB-7106-43DC-82B2-79222197F050}"/>
              </a:ext>
            </a:extLst>
          </p:cNvPr>
          <p:cNvSpPr/>
          <p:nvPr userDrawn="1"/>
        </p:nvSpPr>
        <p:spPr>
          <a:xfrm>
            <a:off x="8938610" y="5967775"/>
            <a:ext cx="2714400" cy="360000"/>
          </a:xfrm>
          <a:prstGeom prst="rect">
            <a:avLst/>
          </a:prstGeom>
          <a:solidFill>
            <a:srgbClr val="D19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E665E4-567E-4571-9CDE-9A687C5838E4}"/>
              </a:ext>
            </a:extLst>
          </p:cNvPr>
          <p:cNvSpPr/>
          <p:nvPr userDrawn="1"/>
        </p:nvSpPr>
        <p:spPr>
          <a:xfrm>
            <a:off x="6225381" y="1980881"/>
            <a:ext cx="2714400" cy="360000"/>
          </a:xfrm>
          <a:prstGeom prst="rect">
            <a:avLst/>
          </a:prstGeom>
          <a:solidFill>
            <a:srgbClr val="D19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0366687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leeg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B2B243B-3355-4468-A30F-59C5689BF038}"/>
              </a:ext>
            </a:extLst>
          </p:cNvPr>
          <p:cNvGrpSpPr/>
          <p:nvPr/>
        </p:nvGrpSpPr>
        <p:grpSpPr>
          <a:xfrm>
            <a:off x="786831" y="0"/>
            <a:ext cx="10870403" cy="6858000"/>
            <a:chOff x="786831" y="0"/>
            <a:chExt cx="10870403" cy="68580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95C3A39-6996-43CA-A46A-CFD041B7936B}"/>
                </a:ext>
              </a:extLst>
            </p:cNvPr>
            <p:cNvCxnSpPr>
              <a:cxnSpLocks/>
            </p:cNvCxnSpPr>
            <p:nvPr/>
          </p:nvCxnSpPr>
          <p:spPr>
            <a:xfrm>
              <a:off x="786831" y="0"/>
              <a:ext cx="0" cy="6858000"/>
            </a:xfrm>
            <a:prstGeom prst="line">
              <a:avLst/>
            </a:prstGeom>
            <a:ln w="9525"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45CEE6F-0ADF-4BD1-B937-B2C0AEEDB1E9}"/>
                </a:ext>
              </a:extLst>
            </p:cNvPr>
            <p:cNvCxnSpPr>
              <a:cxnSpLocks/>
            </p:cNvCxnSpPr>
            <p:nvPr/>
          </p:nvCxnSpPr>
          <p:spPr>
            <a:xfrm>
              <a:off x="3504432" y="0"/>
              <a:ext cx="0" cy="6858000"/>
            </a:xfrm>
            <a:prstGeom prst="line">
              <a:avLst/>
            </a:prstGeom>
            <a:ln w="9525"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6A86BEF-E9D6-47AF-BABF-B4DB660E25BD}"/>
                </a:ext>
              </a:extLst>
            </p:cNvPr>
            <p:cNvCxnSpPr>
              <a:cxnSpLocks/>
            </p:cNvCxnSpPr>
            <p:nvPr/>
          </p:nvCxnSpPr>
          <p:spPr>
            <a:xfrm>
              <a:off x="6222033" y="0"/>
              <a:ext cx="0" cy="6858000"/>
            </a:xfrm>
            <a:prstGeom prst="line">
              <a:avLst/>
            </a:prstGeom>
            <a:ln w="9525"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B8D6F25-0ABD-4E5F-AEE3-36EC4020A5E0}"/>
                </a:ext>
              </a:extLst>
            </p:cNvPr>
            <p:cNvCxnSpPr>
              <a:cxnSpLocks/>
            </p:cNvCxnSpPr>
            <p:nvPr/>
          </p:nvCxnSpPr>
          <p:spPr>
            <a:xfrm>
              <a:off x="8939634" y="0"/>
              <a:ext cx="0" cy="6858000"/>
            </a:xfrm>
            <a:prstGeom prst="line">
              <a:avLst/>
            </a:prstGeom>
            <a:ln w="9525"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EBB53B4-E2E7-4CEE-A913-DE467B527058}"/>
                </a:ext>
              </a:extLst>
            </p:cNvPr>
            <p:cNvCxnSpPr>
              <a:cxnSpLocks/>
            </p:cNvCxnSpPr>
            <p:nvPr/>
          </p:nvCxnSpPr>
          <p:spPr>
            <a:xfrm>
              <a:off x="11657234" y="0"/>
              <a:ext cx="0" cy="6858000"/>
            </a:xfrm>
            <a:prstGeom prst="line">
              <a:avLst/>
            </a:prstGeom>
            <a:ln w="9525"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11FEC-7558-465A-9086-C112D0B07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Intern vertrouwelijk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EA948CF-68D1-4159-A4A4-F77631B0366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529200" cy="2139535"/>
            <a:chOff x="374534" y="1058069"/>
            <a:chExt cx="833628" cy="3370325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64A52D6-FF98-401F-9E23-A8FBA18B45D6}"/>
                </a:ext>
              </a:extLst>
            </p:cNvPr>
            <p:cNvSpPr/>
            <p:nvPr/>
          </p:nvSpPr>
          <p:spPr>
            <a:xfrm>
              <a:off x="374534" y="1058069"/>
              <a:ext cx="833628" cy="3370325"/>
            </a:xfrm>
            <a:custGeom>
              <a:avLst/>
              <a:gdLst>
                <a:gd name="connsiteX0" fmla="*/ 0 w 833628"/>
                <a:gd name="connsiteY0" fmla="*/ 0 h 3370325"/>
                <a:gd name="connsiteX1" fmla="*/ 833628 w 833628"/>
                <a:gd name="connsiteY1" fmla="*/ 0 h 3370325"/>
                <a:gd name="connsiteX2" fmla="*/ 833628 w 833628"/>
                <a:gd name="connsiteY2" fmla="*/ 3370326 h 3370325"/>
                <a:gd name="connsiteX3" fmla="*/ 0 w 833628"/>
                <a:gd name="connsiteY3" fmla="*/ 3370326 h 337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3628" h="3370325">
                  <a:moveTo>
                    <a:pt x="0" y="0"/>
                  </a:moveTo>
                  <a:lnTo>
                    <a:pt x="833628" y="0"/>
                  </a:lnTo>
                  <a:lnTo>
                    <a:pt x="833628" y="3370326"/>
                  </a:lnTo>
                  <a:lnTo>
                    <a:pt x="0" y="3370326"/>
                  </a:lnTo>
                  <a:close/>
                </a:path>
              </a:pathLst>
            </a:custGeom>
            <a:solidFill>
              <a:srgbClr val="2130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>
                <a:solidFill>
                  <a:srgbClr val="1A3877"/>
                </a:solidFill>
              </a:endParaRP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C60C696B-6F9C-4E08-A98D-A1694B6E2D43}"/>
                </a:ext>
              </a:extLst>
            </p:cNvPr>
            <p:cNvGrpSpPr/>
            <p:nvPr userDrawn="1"/>
          </p:nvGrpSpPr>
          <p:grpSpPr>
            <a:xfrm>
              <a:off x="607167" y="1506981"/>
              <a:ext cx="368883" cy="2472119"/>
              <a:chOff x="607167" y="1506981"/>
              <a:chExt cx="368883" cy="2472119"/>
            </a:xfrm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88FE5924-3B16-4353-916F-C898C78057A8}"/>
                  </a:ext>
                </a:extLst>
              </p:cNvPr>
              <p:cNvSpPr/>
              <p:nvPr/>
            </p:nvSpPr>
            <p:spPr>
              <a:xfrm>
                <a:off x="631020" y="3712971"/>
                <a:ext cx="342389" cy="266129"/>
              </a:xfrm>
              <a:custGeom>
                <a:avLst/>
                <a:gdLst>
                  <a:gd name="connsiteX0" fmla="*/ 130896 w 342389"/>
                  <a:gd name="connsiteY0" fmla="*/ 231173 h 266129"/>
                  <a:gd name="connsiteX1" fmla="*/ 111846 w 342389"/>
                  <a:gd name="connsiteY1" fmla="*/ 231173 h 266129"/>
                  <a:gd name="connsiteX2" fmla="*/ 83747 w 342389"/>
                  <a:gd name="connsiteY2" fmla="*/ 231744 h 266129"/>
                  <a:gd name="connsiteX3" fmla="*/ 56886 w 342389"/>
                  <a:gd name="connsiteY3" fmla="*/ 233078 h 266129"/>
                  <a:gd name="connsiteX4" fmla="*/ 41551 w 342389"/>
                  <a:gd name="connsiteY4" fmla="*/ 234316 h 266129"/>
                  <a:gd name="connsiteX5" fmla="*/ 29359 w 342389"/>
                  <a:gd name="connsiteY5" fmla="*/ 253366 h 266129"/>
                  <a:gd name="connsiteX6" fmla="*/ 25549 w 342389"/>
                  <a:gd name="connsiteY6" fmla="*/ 263558 h 266129"/>
                  <a:gd name="connsiteX7" fmla="*/ 18501 w 342389"/>
                  <a:gd name="connsiteY7" fmla="*/ 265463 h 266129"/>
                  <a:gd name="connsiteX8" fmla="*/ 8976 w 342389"/>
                  <a:gd name="connsiteY8" fmla="*/ 265463 h 266129"/>
                  <a:gd name="connsiteX9" fmla="*/ 2594 w 342389"/>
                  <a:gd name="connsiteY9" fmla="*/ 264225 h 266129"/>
                  <a:gd name="connsiteX10" fmla="*/ 1356 w 342389"/>
                  <a:gd name="connsiteY10" fmla="*/ 259081 h 266129"/>
                  <a:gd name="connsiteX11" fmla="*/ 1356 w 342389"/>
                  <a:gd name="connsiteY11" fmla="*/ 248889 h 266129"/>
                  <a:gd name="connsiteX12" fmla="*/ 2022 w 342389"/>
                  <a:gd name="connsiteY12" fmla="*/ 234792 h 266129"/>
                  <a:gd name="connsiteX13" fmla="*/ 2594 w 342389"/>
                  <a:gd name="connsiteY13" fmla="*/ 218791 h 266129"/>
                  <a:gd name="connsiteX14" fmla="*/ 2594 w 342389"/>
                  <a:gd name="connsiteY14" fmla="*/ 204122 h 266129"/>
                  <a:gd name="connsiteX15" fmla="*/ 2022 w 342389"/>
                  <a:gd name="connsiteY15" fmla="*/ 184310 h 266129"/>
                  <a:gd name="connsiteX16" fmla="*/ 689 w 342389"/>
                  <a:gd name="connsiteY16" fmla="*/ 160593 h 266129"/>
                  <a:gd name="connsiteX17" fmla="*/ 689 w 342389"/>
                  <a:gd name="connsiteY17" fmla="*/ 135923 h 266129"/>
                  <a:gd name="connsiteX18" fmla="*/ 22 w 342389"/>
                  <a:gd name="connsiteY18" fmla="*/ 112872 h 266129"/>
                  <a:gd name="connsiteX19" fmla="*/ 689 w 342389"/>
                  <a:gd name="connsiteY19" fmla="*/ 96870 h 266129"/>
                  <a:gd name="connsiteX20" fmla="*/ 3261 w 342389"/>
                  <a:gd name="connsiteY20" fmla="*/ 78963 h 266129"/>
                  <a:gd name="connsiteX21" fmla="*/ 10309 w 342389"/>
                  <a:gd name="connsiteY21" fmla="*/ 60485 h 266129"/>
                  <a:gd name="connsiteX22" fmla="*/ 24311 w 342389"/>
                  <a:gd name="connsiteY22" fmla="*/ 42578 h 266129"/>
                  <a:gd name="connsiteX23" fmla="*/ 78032 w 342389"/>
                  <a:gd name="connsiteY23" fmla="*/ 22766 h 266129"/>
                  <a:gd name="connsiteX24" fmla="*/ 135182 w 342389"/>
                  <a:gd name="connsiteY24" fmla="*/ 48960 h 266129"/>
                  <a:gd name="connsiteX25" fmla="*/ 146612 w 342389"/>
                  <a:gd name="connsiteY25" fmla="*/ 69438 h 266129"/>
                  <a:gd name="connsiteX26" fmla="*/ 151755 w 342389"/>
                  <a:gd name="connsiteY26" fmla="*/ 84107 h 266129"/>
                  <a:gd name="connsiteX27" fmla="*/ 154327 w 342389"/>
                  <a:gd name="connsiteY27" fmla="*/ 94966 h 266129"/>
                  <a:gd name="connsiteX28" fmla="*/ 156899 w 342389"/>
                  <a:gd name="connsiteY28" fmla="*/ 96870 h 266129"/>
                  <a:gd name="connsiteX29" fmla="*/ 159471 w 342389"/>
                  <a:gd name="connsiteY29" fmla="*/ 94966 h 266129"/>
                  <a:gd name="connsiteX30" fmla="*/ 160709 w 342389"/>
                  <a:gd name="connsiteY30" fmla="*/ 84107 h 266129"/>
                  <a:gd name="connsiteX31" fmla="*/ 169662 w 342389"/>
                  <a:gd name="connsiteY31" fmla="*/ 46007 h 266129"/>
                  <a:gd name="connsiteX32" fmla="*/ 218907 w 342389"/>
                  <a:gd name="connsiteY32" fmla="*/ 3811 h 266129"/>
                  <a:gd name="connsiteX33" fmla="*/ 244434 w 342389"/>
                  <a:gd name="connsiteY33" fmla="*/ 1 h 266129"/>
                  <a:gd name="connsiteX34" fmla="*/ 279581 w 342389"/>
                  <a:gd name="connsiteY34" fmla="*/ 7621 h 266129"/>
                  <a:gd name="connsiteX35" fmla="*/ 311585 w 342389"/>
                  <a:gd name="connsiteY35" fmla="*/ 28767 h 266129"/>
                  <a:gd name="connsiteX36" fmla="*/ 334064 w 342389"/>
                  <a:gd name="connsiteY36" fmla="*/ 63342 h 266129"/>
                  <a:gd name="connsiteX37" fmla="*/ 342351 w 342389"/>
                  <a:gd name="connsiteY37" fmla="*/ 108777 h 266129"/>
                  <a:gd name="connsiteX38" fmla="*/ 341684 w 342389"/>
                  <a:gd name="connsiteY38" fmla="*/ 133637 h 266129"/>
                  <a:gd name="connsiteX39" fmla="*/ 339112 w 342389"/>
                  <a:gd name="connsiteY39" fmla="*/ 154116 h 266129"/>
                  <a:gd name="connsiteX40" fmla="*/ 337874 w 342389"/>
                  <a:gd name="connsiteY40" fmla="*/ 175833 h 266129"/>
                  <a:gd name="connsiteX41" fmla="*/ 337207 w 342389"/>
                  <a:gd name="connsiteY41" fmla="*/ 202693 h 266129"/>
                  <a:gd name="connsiteX42" fmla="*/ 337207 w 342389"/>
                  <a:gd name="connsiteY42" fmla="*/ 216790 h 266129"/>
                  <a:gd name="connsiteX43" fmla="*/ 337874 w 342389"/>
                  <a:gd name="connsiteY43" fmla="*/ 234030 h 266129"/>
                  <a:gd name="connsiteX44" fmla="*/ 338541 w 342389"/>
                  <a:gd name="connsiteY44" fmla="*/ 249366 h 266129"/>
                  <a:gd name="connsiteX45" fmla="*/ 338541 w 342389"/>
                  <a:gd name="connsiteY45" fmla="*/ 259748 h 266129"/>
                  <a:gd name="connsiteX46" fmla="*/ 336540 w 342389"/>
                  <a:gd name="connsiteY46" fmla="*/ 264796 h 266129"/>
                  <a:gd name="connsiteX47" fmla="*/ 330825 w 342389"/>
                  <a:gd name="connsiteY47" fmla="*/ 266130 h 266129"/>
                  <a:gd name="connsiteX48" fmla="*/ 321300 w 342389"/>
                  <a:gd name="connsiteY48" fmla="*/ 266130 h 266129"/>
                  <a:gd name="connsiteX49" fmla="*/ 313680 w 342389"/>
                  <a:gd name="connsiteY49" fmla="*/ 263558 h 266129"/>
                  <a:gd name="connsiteX50" fmla="*/ 309870 w 342389"/>
                  <a:gd name="connsiteY50" fmla="*/ 253366 h 266129"/>
                  <a:gd name="connsiteX51" fmla="*/ 303393 w 342389"/>
                  <a:gd name="connsiteY51" fmla="*/ 237364 h 266129"/>
                  <a:gd name="connsiteX52" fmla="*/ 291297 w 342389"/>
                  <a:gd name="connsiteY52" fmla="*/ 233554 h 266129"/>
                  <a:gd name="connsiteX53" fmla="*/ 273390 w 342389"/>
                  <a:gd name="connsiteY53" fmla="*/ 232887 h 266129"/>
                  <a:gd name="connsiteX54" fmla="*/ 252339 w 342389"/>
                  <a:gd name="connsiteY54" fmla="*/ 232221 h 266129"/>
                  <a:gd name="connsiteX55" fmla="*/ 229956 w 342389"/>
                  <a:gd name="connsiteY55" fmla="*/ 232221 h 266129"/>
                  <a:gd name="connsiteX56" fmla="*/ 130896 w 342389"/>
                  <a:gd name="connsiteY56" fmla="*/ 231173 h 266129"/>
                  <a:gd name="connsiteX57" fmla="*/ 136706 w 342389"/>
                  <a:gd name="connsiteY57" fmla="*/ 171642 h 266129"/>
                  <a:gd name="connsiteX58" fmla="*/ 143754 w 342389"/>
                  <a:gd name="connsiteY58" fmla="*/ 169737 h 266129"/>
                  <a:gd name="connsiteX59" fmla="*/ 144993 w 342389"/>
                  <a:gd name="connsiteY59" fmla="*/ 157640 h 266129"/>
                  <a:gd name="connsiteX60" fmla="*/ 144326 w 342389"/>
                  <a:gd name="connsiteY60" fmla="*/ 140400 h 266129"/>
                  <a:gd name="connsiteX61" fmla="*/ 141754 w 342389"/>
                  <a:gd name="connsiteY61" fmla="*/ 123064 h 266129"/>
                  <a:gd name="connsiteX62" fmla="*/ 121371 w 342389"/>
                  <a:gd name="connsiteY62" fmla="*/ 95632 h 266129"/>
                  <a:gd name="connsiteX63" fmla="*/ 86128 w 342389"/>
                  <a:gd name="connsiteY63" fmla="*/ 84107 h 266129"/>
                  <a:gd name="connsiteX64" fmla="*/ 72126 w 342389"/>
                  <a:gd name="connsiteY64" fmla="*/ 85345 h 266129"/>
                  <a:gd name="connsiteX65" fmla="*/ 54219 w 342389"/>
                  <a:gd name="connsiteY65" fmla="*/ 92394 h 266129"/>
                  <a:gd name="connsiteX66" fmla="*/ 39551 w 342389"/>
                  <a:gd name="connsiteY66" fmla="*/ 109062 h 266129"/>
                  <a:gd name="connsiteX67" fmla="*/ 33074 w 342389"/>
                  <a:gd name="connsiteY67" fmla="*/ 137637 h 266129"/>
                  <a:gd name="connsiteX68" fmla="*/ 33074 w 342389"/>
                  <a:gd name="connsiteY68" fmla="*/ 164498 h 266129"/>
                  <a:gd name="connsiteX69" fmla="*/ 34407 w 342389"/>
                  <a:gd name="connsiteY69" fmla="*/ 168975 h 266129"/>
                  <a:gd name="connsiteX70" fmla="*/ 36312 w 342389"/>
                  <a:gd name="connsiteY70" fmla="*/ 170880 h 266129"/>
                  <a:gd name="connsiteX71" fmla="*/ 42694 w 342389"/>
                  <a:gd name="connsiteY71" fmla="*/ 171451 h 266129"/>
                  <a:gd name="connsiteX72" fmla="*/ 55458 w 342389"/>
                  <a:gd name="connsiteY72" fmla="*/ 172118 h 266129"/>
                  <a:gd name="connsiteX73" fmla="*/ 68316 w 342389"/>
                  <a:gd name="connsiteY73" fmla="*/ 172118 h 266129"/>
                  <a:gd name="connsiteX74" fmla="*/ 136706 w 342389"/>
                  <a:gd name="connsiteY74" fmla="*/ 171451 h 266129"/>
                  <a:gd name="connsiteX75" fmla="*/ 239004 w 342389"/>
                  <a:gd name="connsiteY75" fmla="*/ 171642 h 266129"/>
                  <a:gd name="connsiteX76" fmla="*/ 277962 w 342389"/>
                  <a:gd name="connsiteY76" fmla="*/ 171642 h 266129"/>
                  <a:gd name="connsiteX77" fmla="*/ 293297 w 342389"/>
                  <a:gd name="connsiteY77" fmla="*/ 171070 h 266129"/>
                  <a:gd name="connsiteX78" fmla="*/ 307965 w 342389"/>
                  <a:gd name="connsiteY78" fmla="*/ 158878 h 266129"/>
                  <a:gd name="connsiteX79" fmla="*/ 309299 w 342389"/>
                  <a:gd name="connsiteY79" fmla="*/ 141638 h 266129"/>
                  <a:gd name="connsiteX80" fmla="*/ 307394 w 342389"/>
                  <a:gd name="connsiteY80" fmla="*/ 116683 h 266129"/>
                  <a:gd name="connsiteX81" fmla="*/ 275390 w 342389"/>
                  <a:gd name="connsiteY81" fmla="*/ 71343 h 266129"/>
                  <a:gd name="connsiteX82" fmla="*/ 240243 w 342389"/>
                  <a:gd name="connsiteY82" fmla="*/ 62961 h 266129"/>
                  <a:gd name="connsiteX83" fmla="*/ 216621 w 342389"/>
                  <a:gd name="connsiteY83" fmla="*/ 66867 h 266129"/>
                  <a:gd name="connsiteX84" fmla="*/ 199285 w 342389"/>
                  <a:gd name="connsiteY84" fmla="*/ 76392 h 266129"/>
                  <a:gd name="connsiteX85" fmla="*/ 187855 w 342389"/>
                  <a:gd name="connsiteY85" fmla="*/ 87917 h 266129"/>
                  <a:gd name="connsiteX86" fmla="*/ 181473 w 342389"/>
                  <a:gd name="connsiteY86" fmla="*/ 98775 h 266129"/>
                  <a:gd name="connsiteX87" fmla="*/ 178235 w 342389"/>
                  <a:gd name="connsiteY87" fmla="*/ 107729 h 266129"/>
                  <a:gd name="connsiteX88" fmla="*/ 176330 w 342389"/>
                  <a:gd name="connsiteY88" fmla="*/ 118587 h 266129"/>
                  <a:gd name="connsiteX89" fmla="*/ 174996 w 342389"/>
                  <a:gd name="connsiteY89" fmla="*/ 133923 h 266129"/>
                  <a:gd name="connsiteX90" fmla="*/ 174996 w 342389"/>
                  <a:gd name="connsiteY90" fmla="*/ 156307 h 266129"/>
                  <a:gd name="connsiteX91" fmla="*/ 176997 w 342389"/>
                  <a:gd name="connsiteY91" fmla="*/ 168499 h 266129"/>
                  <a:gd name="connsiteX92" fmla="*/ 183950 w 342389"/>
                  <a:gd name="connsiteY92" fmla="*/ 170403 h 26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342389" h="266129">
                    <a:moveTo>
                      <a:pt x="130896" y="231173"/>
                    </a:moveTo>
                    <a:lnTo>
                      <a:pt x="111846" y="231173"/>
                    </a:lnTo>
                    <a:cubicBezTo>
                      <a:pt x="102892" y="231173"/>
                      <a:pt x="93272" y="231173"/>
                      <a:pt x="83747" y="231744"/>
                    </a:cubicBezTo>
                    <a:cubicBezTo>
                      <a:pt x="74222" y="232316"/>
                      <a:pt x="64697" y="232411"/>
                      <a:pt x="56886" y="233078"/>
                    </a:cubicBezTo>
                    <a:cubicBezTo>
                      <a:pt x="49076" y="233745"/>
                      <a:pt x="43456" y="233745"/>
                      <a:pt x="41551" y="234316"/>
                    </a:cubicBezTo>
                    <a:cubicBezTo>
                      <a:pt x="35741" y="235650"/>
                      <a:pt x="32026" y="242032"/>
                      <a:pt x="29359" y="253366"/>
                    </a:cubicBezTo>
                    <a:cubicBezTo>
                      <a:pt x="28738" y="256976"/>
                      <a:pt x="27446" y="260424"/>
                      <a:pt x="25549" y="263558"/>
                    </a:cubicBezTo>
                    <a:cubicBezTo>
                      <a:pt x="23726" y="265434"/>
                      <a:pt x="21022" y="266168"/>
                      <a:pt x="18501" y="265463"/>
                    </a:cubicBezTo>
                    <a:lnTo>
                      <a:pt x="8976" y="265463"/>
                    </a:lnTo>
                    <a:cubicBezTo>
                      <a:pt x="6772" y="265711"/>
                      <a:pt x="4545" y="265282"/>
                      <a:pt x="2594" y="264225"/>
                    </a:cubicBezTo>
                    <a:cubicBezTo>
                      <a:pt x="1244" y="262882"/>
                      <a:pt x="765" y="260891"/>
                      <a:pt x="1356" y="259081"/>
                    </a:cubicBezTo>
                    <a:lnTo>
                      <a:pt x="1356" y="248889"/>
                    </a:lnTo>
                    <a:cubicBezTo>
                      <a:pt x="1356" y="244413"/>
                      <a:pt x="2022" y="239936"/>
                      <a:pt x="2022" y="234792"/>
                    </a:cubicBezTo>
                    <a:cubicBezTo>
                      <a:pt x="2022" y="229649"/>
                      <a:pt x="2594" y="223934"/>
                      <a:pt x="2594" y="218791"/>
                    </a:cubicBezTo>
                    <a:lnTo>
                      <a:pt x="2594" y="204122"/>
                    </a:lnTo>
                    <a:cubicBezTo>
                      <a:pt x="2594" y="198312"/>
                      <a:pt x="2594" y="191930"/>
                      <a:pt x="2022" y="184310"/>
                    </a:cubicBezTo>
                    <a:cubicBezTo>
                      <a:pt x="1451" y="176690"/>
                      <a:pt x="1356" y="168975"/>
                      <a:pt x="689" y="160593"/>
                    </a:cubicBezTo>
                    <a:lnTo>
                      <a:pt x="689" y="135923"/>
                    </a:lnTo>
                    <a:cubicBezTo>
                      <a:pt x="689" y="127541"/>
                      <a:pt x="22" y="119921"/>
                      <a:pt x="22" y="112872"/>
                    </a:cubicBezTo>
                    <a:cubicBezTo>
                      <a:pt x="-75" y="107529"/>
                      <a:pt x="148" y="102185"/>
                      <a:pt x="689" y="96870"/>
                    </a:cubicBezTo>
                    <a:cubicBezTo>
                      <a:pt x="1356" y="91155"/>
                      <a:pt x="2022" y="84774"/>
                      <a:pt x="3261" y="78963"/>
                    </a:cubicBezTo>
                    <a:cubicBezTo>
                      <a:pt x="4611" y="72467"/>
                      <a:pt x="6991" y="66229"/>
                      <a:pt x="10309" y="60485"/>
                    </a:cubicBezTo>
                    <a:cubicBezTo>
                      <a:pt x="13862" y="53722"/>
                      <a:pt x="18605" y="47655"/>
                      <a:pt x="24311" y="42578"/>
                    </a:cubicBezTo>
                    <a:cubicBezTo>
                      <a:pt x="38770" y="28929"/>
                      <a:pt x="58173" y="21775"/>
                      <a:pt x="78032" y="22766"/>
                    </a:cubicBezTo>
                    <a:cubicBezTo>
                      <a:pt x="100236" y="21537"/>
                      <a:pt x="121615" y="31338"/>
                      <a:pt x="135182" y="48960"/>
                    </a:cubicBezTo>
                    <a:cubicBezTo>
                      <a:pt x="140088" y="55113"/>
                      <a:pt x="143950" y="62028"/>
                      <a:pt x="146612" y="69438"/>
                    </a:cubicBezTo>
                    <a:cubicBezTo>
                      <a:pt x="149184" y="75820"/>
                      <a:pt x="150517" y="80868"/>
                      <a:pt x="151755" y="84107"/>
                    </a:cubicBezTo>
                    <a:cubicBezTo>
                      <a:pt x="152357" y="87784"/>
                      <a:pt x="153217" y="91413"/>
                      <a:pt x="154327" y="94966"/>
                    </a:cubicBezTo>
                    <a:cubicBezTo>
                      <a:pt x="154327" y="96299"/>
                      <a:pt x="155565" y="96870"/>
                      <a:pt x="156899" y="96870"/>
                    </a:cubicBezTo>
                    <a:cubicBezTo>
                      <a:pt x="158232" y="96870"/>
                      <a:pt x="159471" y="96299"/>
                      <a:pt x="159471" y="94966"/>
                    </a:cubicBezTo>
                    <a:cubicBezTo>
                      <a:pt x="159471" y="93632"/>
                      <a:pt x="160042" y="89822"/>
                      <a:pt x="160709" y="84107"/>
                    </a:cubicBezTo>
                    <a:cubicBezTo>
                      <a:pt x="161444" y="70982"/>
                      <a:pt x="164474" y="58085"/>
                      <a:pt x="169662" y="46007"/>
                    </a:cubicBezTo>
                    <a:cubicBezTo>
                      <a:pt x="179278" y="25538"/>
                      <a:pt x="197207" y="10174"/>
                      <a:pt x="218907" y="3811"/>
                    </a:cubicBezTo>
                    <a:cubicBezTo>
                      <a:pt x="227171" y="1239"/>
                      <a:pt x="235780" y="-46"/>
                      <a:pt x="244434" y="1"/>
                    </a:cubicBezTo>
                    <a:cubicBezTo>
                      <a:pt x="256564" y="-37"/>
                      <a:pt x="268557" y="2563"/>
                      <a:pt x="279581" y="7621"/>
                    </a:cubicBezTo>
                    <a:cubicBezTo>
                      <a:pt x="291517" y="12536"/>
                      <a:pt x="302386" y="19718"/>
                      <a:pt x="311585" y="28767"/>
                    </a:cubicBezTo>
                    <a:cubicBezTo>
                      <a:pt x="321295" y="38692"/>
                      <a:pt x="328936" y="50446"/>
                      <a:pt x="334064" y="63342"/>
                    </a:cubicBezTo>
                    <a:cubicBezTo>
                      <a:pt x="339936" y="77754"/>
                      <a:pt x="342757" y="93222"/>
                      <a:pt x="342351" y="108777"/>
                    </a:cubicBezTo>
                    <a:cubicBezTo>
                      <a:pt x="342351" y="117730"/>
                      <a:pt x="342351" y="126017"/>
                      <a:pt x="341684" y="133637"/>
                    </a:cubicBezTo>
                    <a:cubicBezTo>
                      <a:pt x="341017" y="141257"/>
                      <a:pt x="339779" y="147067"/>
                      <a:pt x="339112" y="154116"/>
                    </a:cubicBezTo>
                    <a:cubicBezTo>
                      <a:pt x="338445" y="161164"/>
                      <a:pt x="337874" y="168213"/>
                      <a:pt x="337874" y="175833"/>
                    </a:cubicBezTo>
                    <a:cubicBezTo>
                      <a:pt x="337874" y="183453"/>
                      <a:pt x="337207" y="192501"/>
                      <a:pt x="337207" y="202693"/>
                    </a:cubicBezTo>
                    <a:lnTo>
                      <a:pt x="337207" y="216790"/>
                    </a:lnTo>
                    <a:lnTo>
                      <a:pt x="337874" y="234030"/>
                    </a:lnTo>
                    <a:cubicBezTo>
                      <a:pt x="337874" y="239174"/>
                      <a:pt x="338541" y="244317"/>
                      <a:pt x="338541" y="249366"/>
                    </a:cubicBezTo>
                    <a:lnTo>
                      <a:pt x="338541" y="259748"/>
                    </a:lnTo>
                    <a:cubicBezTo>
                      <a:pt x="338597" y="261634"/>
                      <a:pt x="337873" y="263463"/>
                      <a:pt x="336540" y="264796"/>
                    </a:cubicBezTo>
                    <a:cubicBezTo>
                      <a:pt x="334722" y="265558"/>
                      <a:pt x="332791" y="266006"/>
                      <a:pt x="330825" y="266130"/>
                    </a:cubicBezTo>
                    <a:lnTo>
                      <a:pt x="321300" y="266130"/>
                    </a:lnTo>
                    <a:cubicBezTo>
                      <a:pt x="317490" y="266130"/>
                      <a:pt x="314919" y="265463"/>
                      <a:pt x="313680" y="263558"/>
                    </a:cubicBezTo>
                    <a:cubicBezTo>
                      <a:pt x="311745" y="260443"/>
                      <a:pt x="310450" y="256986"/>
                      <a:pt x="309870" y="253366"/>
                    </a:cubicBezTo>
                    <a:cubicBezTo>
                      <a:pt x="309413" y="247489"/>
                      <a:pt x="307150" y="241898"/>
                      <a:pt x="303393" y="237364"/>
                    </a:cubicBezTo>
                    <a:cubicBezTo>
                      <a:pt x="299860" y="234859"/>
                      <a:pt x="295629" y="233526"/>
                      <a:pt x="291297" y="233554"/>
                    </a:cubicBezTo>
                    <a:cubicBezTo>
                      <a:pt x="286153" y="233554"/>
                      <a:pt x="280438" y="232887"/>
                      <a:pt x="273390" y="232887"/>
                    </a:cubicBezTo>
                    <a:cubicBezTo>
                      <a:pt x="266341" y="232887"/>
                      <a:pt x="259293" y="232887"/>
                      <a:pt x="252339" y="232221"/>
                    </a:cubicBezTo>
                    <a:cubicBezTo>
                      <a:pt x="245386" y="231554"/>
                      <a:pt x="237576" y="232221"/>
                      <a:pt x="229956" y="232221"/>
                    </a:cubicBezTo>
                    <a:lnTo>
                      <a:pt x="130896" y="231173"/>
                    </a:lnTo>
                    <a:close/>
                    <a:moveTo>
                      <a:pt x="136706" y="171642"/>
                    </a:moveTo>
                    <a:cubicBezTo>
                      <a:pt x="140516" y="171642"/>
                      <a:pt x="143088" y="171070"/>
                      <a:pt x="143754" y="169737"/>
                    </a:cubicBezTo>
                    <a:cubicBezTo>
                      <a:pt x="144812" y="165793"/>
                      <a:pt x="145230" y="161717"/>
                      <a:pt x="144993" y="157640"/>
                    </a:cubicBezTo>
                    <a:cubicBezTo>
                      <a:pt x="145059" y="151887"/>
                      <a:pt x="144836" y="146134"/>
                      <a:pt x="144326" y="140400"/>
                    </a:cubicBezTo>
                    <a:cubicBezTo>
                      <a:pt x="144124" y="134542"/>
                      <a:pt x="143261" y="128732"/>
                      <a:pt x="141754" y="123064"/>
                    </a:cubicBezTo>
                    <a:cubicBezTo>
                      <a:pt x="138041" y="111987"/>
                      <a:pt x="130903" y="102385"/>
                      <a:pt x="121371" y="95632"/>
                    </a:cubicBezTo>
                    <a:cubicBezTo>
                      <a:pt x="111204" y="88031"/>
                      <a:pt x="98821" y="83983"/>
                      <a:pt x="86128" y="84107"/>
                    </a:cubicBezTo>
                    <a:cubicBezTo>
                      <a:pt x="81439" y="84212"/>
                      <a:pt x="76761" y="84621"/>
                      <a:pt x="72126" y="85345"/>
                    </a:cubicBezTo>
                    <a:cubicBezTo>
                      <a:pt x="65749" y="86488"/>
                      <a:pt x="59662" y="88879"/>
                      <a:pt x="54219" y="92394"/>
                    </a:cubicBezTo>
                    <a:cubicBezTo>
                      <a:pt x="47753" y="96337"/>
                      <a:pt x="42637" y="102147"/>
                      <a:pt x="39551" y="109062"/>
                    </a:cubicBezTo>
                    <a:cubicBezTo>
                      <a:pt x="34986" y="117873"/>
                      <a:pt x="32757" y="127712"/>
                      <a:pt x="33074" y="137637"/>
                    </a:cubicBezTo>
                    <a:lnTo>
                      <a:pt x="33074" y="164498"/>
                    </a:lnTo>
                    <a:cubicBezTo>
                      <a:pt x="32896" y="166108"/>
                      <a:pt x="33377" y="167727"/>
                      <a:pt x="34407" y="168975"/>
                    </a:cubicBezTo>
                    <a:cubicBezTo>
                      <a:pt x="35074" y="169546"/>
                      <a:pt x="35074" y="170213"/>
                      <a:pt x="36312" y="170880"/>
                    </a:cubicBezTo>
                    <a:cubicBezTo>
                      <a:pt x="38405" y="171356"/>
                      <a:pt x="40551" y="171546"/>
                      <a:pt x="42694" y="171451"/>
                    </a:cubicBezTo>
                    <a:cubicBezTo>
                      <a:pt x="46959" y="171375"/>
                      <a:pt x="51224" y="171594"/>
                      <a:pt x="55458" y="172118"/>
                    </a:cubicBezTo>
                    <a:cubicBezTo>
                      <a:pt x="59737" y="172451"/>
                      <a:pt x="64037" y="172451"/>
                      <a:pt x="68316" y="172118"/>
                    </a:cubicBezTo>
                    <a:lnTo>
                      <a:pt x="136706" y="171451"/>
                    </a:lnTo>
                    <a:close/>
                    <a:moveTo>
                      <a:pt x="239004" y="171642"/>
                    </a:moveTo>
                    <a:lnTo>
                      <a:pt x="277962" y="171642"/>
                    </a:lnTo>
                    <a:cubicBezTo>
                      <a:pt x="283080" y="171775"/>
                      <a:pt x="288202" y="171584"/>
                      <a:pt x="293297" y="171070"/>
                    </a:cubicBezTo>
                    <a:cubicBezTo>
                      <a:pt x="300581" y="171346"/>
                      <a:pt x="306901" y="166089"/>
                      <a:pt x="307965" y="158878"/>
                    </a:cubicBezTo>
                    <a:cubicBezTo>
                      <a:pt x="309071" y="153201"/>
                      <a:pt x="309518" y="147420"/>
                      <a:pt x="309299" y="141638"/>
                    </a:cubicBezTo>
                    <a:cubicBezTo>
                      <a:pt x="309277" y="133284"/>
                      <a:pt x="308640" y="124940"/>
                      <a:pt x="307394" y="116683"/>
                    </a:cubicBezTo>
                    <a:cubicBezTo>
                      <a:pt x="304226" y="97471"/>
                      <a:pt x="292434" y="80764"/>
                      <a:pt x="275390" y="71343"/>
                    </a:cubicBezTo>
                    <a:cubicBezTo>
                      <a:pt x="264546" y="65695"/>
                      <a:pt x="252471" y="62809"/>
                      <a:pt x="240243" y="62961"/>
                    </a:cubicBezTo>
                    <a:cubicBezTo>
                      <a:pt x="232207" y="62952"/>
                      <a:pt x="224224" y="64266"/>
                      <a:pt x="216621" y="66867"/>
                    </a:cubicBezTo>
                    <a:cubicBezTo>
                      <a:pt x="210461" y="69296"/>
                      <a:pt x="204635" y="72496"/>
                      <a:pt x="199285" y="76392"/>
                    </a:cubicBezTo>
                    <a:cubicBezTo>
                      <a:pt x="194857" y="79564"/>
                      <a:pt x="190994" y="83459"/>
                      <a:pt x="187855" y="87917"/>
                    </a:cubicBezTo>
                    <a:cubicBezTo>
                      <a:pt x="185361" y="91308"/>
                      <a:pt x="183222" y="94946"/>
                      <a:pt x="181473" y="98775"/>
                    </a:cubicBezTo>
                    <a:cubicBezTo>
                      <a:pt x="180012" y="101604"/>
                      <a:pt x="178924" y="104614"/>
                      <a:pt x="178235" y="107729"/>
                    </a:cubicBezTo>
                    <a:cubicBezTo>
                      <a:pt x="177012" y="111225"/>
                      <a:pt x="176368" y="114892"/>
                      <a:pt x="176330" y="118587"/>
                    </a:cubicBezTo>
                    <a:cubicBezTo>
                      <a:pt x="175663" y="123064"/>
                      <a:pt x="175663" y="128112"/>
                      <a:pt x="174996" y="133923"/>
                    </a:cubicBezTo>
                    <a:cubicBezTo>
                      <a:pt x="174330" y="139733"/>
                      <a:pt x="174996" y="147353"/>
                      <a:pt x="174996" y="156307"/>
                    </a:cubicBezTo>
                    <a:cubicBezTo>
                      <a:pt x="174479" y="160478"/>
                      <a:pt x="175174" y="164708"/>
                      <a:pt x="176997" y="168499"/>
                    </a:cubicBezTo>
                    <a:cubicBezTo>
                      <a:pt x="179091" y="169765"/>
                      <a:pt x="181500" y="170432"/>
                      <a:pt x="183950" y="1704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63F9FEF-97BE-47D5-A5D2-5AD37759E885}"/>
                  </a:ext>
                </a:extLst>
              </p:cNvPr>
              <p:cNvSpPr/>
              <p:nvPr/>
            </p:nvSpPr>
            <p:spPr>
              <a:xfrm>
                <a:off x="728352" y="3463402"/>
                <a:ext cx="246151" cy="209375"/>
              </a:xfrm>
              <a:custGeom>
                <a:avLst/>
                <a:gdLst>
                  <a:gd name="connsiteX0" fmla="*/ 105858 w 246151"/>
                  <a:gd name="connsiteY0" fmla="*/ 134603 h 209375"/>
                  <a:gd name="connsiteX1" fmla="*/ 108430 w 246151"/>
                  <a:gd name="connsiteY1" fmla="*/ 151177 h 209375"/>
                  <a:gd name="connsiteX2" fmla="*/ 124337 w 246151"/>
                  <a:gd name="connsiteY2" fmla="*/ 154987 h 209375"/>
                  <a:gd name="connsiteX3" fmla="*/ 156341 w 246151"/>
                  <a:gd name="connsiteY3" fmla="*/ 149938 h 209375"/>
                  <a:gd name="connsiteX4" fmla="*/ 181868 w 246151"/>
                  <a:gd name="connsiteY4" fmla="*/ 135175 h 209375"/>
                  <a:gd name="connsiteX5" fmla="*/ 198632 w 246151"/>
                  <a:gd name="connsiteY5" fmla="*/ 112219 h 209375"/>
                  <a:gd name="connsiteX6" fmla="*/ 204347 w 246151"/>
                  <a:gd name="connsiteY6" fmla="*/ 82787 h 209375"/>
                  <a:gd name="connsiteX7" fmla="*/ 200537 w 246151"/>
                  <a:gd name="connsiteY7" fmla="*/ 54212 h 209375"/>
                  <a:gd name="connsiteX8" fmla="*/ 189107 w 246151"/>
                  <a:gd name="connsiteY8" fmla="*/ 24589 h 209375"/>
                  <a:gd name="connsiteX9" fmla="*/ 187202 w 246151"/>
                  <a:gd name="connsiteY9" fmla="*/ 20780 h 209375"/>
                  <a:gd name="connsiteX10" fmla="*/ 183392 w 246151"/>
                  <a:gd name="connsiteY10" fmla="*/ 15064 h 209375"/>
                  <a:gd name="connsiteX11" fmla="*/ 180153 w 246151"/>
                  <a:gd name="connsiteY11" fmla="*/ 9921 h 209375"/>
                  <a:gd name="connsiteX12" fmla="*/ 178915 w 246151"/>
                  <a:gd name="connsiteY12" fmla="*/ 6682 h 209375"/>
                  <a:gd name="connsiteX13" fmla="*/ 180153 w 246151"/>
                  <a:gd name="connsiteY13" fmla="*/ 5444 h 209375"/>
                  <a:gd name="connsiteX14" fmla="*/ 182725 w 246151"/>
                  <a:gd name="connsiteY14" fmla="*/ 5444 h 209375"/>
                  <a:gd name="connsiteX15" fmla="*/ 189107 w 246151"/>
                  <a:gd name="connsiteY15" fmla="*/ 6111 h 209375"/>
                  <a:gd name="connsiteX16" fmla="*/ 203204 w 246151"/>
                  <a:gd name="connsiteY16" fmla="*/ 7349 h 209375"/>
                  <a:gd name="connsiteX17" fmla="*/ 218539 w 246151"/>
                  <a:gd name="connsiteY17" fmla="*/ 9254 h 209375"/>
                  <a:gd name="connsiteX18" fmla="*/ 226826 w 246151"/>
                  <a:gd name="connsiteY18" fmla="*/ 11826 h 209375"/>
                  <a:gd name="connsiteX19" fmla="*/ 230731 w 246151"/>
                  <a:gd name="connsiteY19" fmla="*/ 18874 h 209375"/>
                  <a:gd name="connsiteX20" fmla="*/ 237113 w 246151"/>
                  <a:gd name="connsiteY20" fmla="*/ 35448 h 209375"/>
                  <a:gd name="connsiteX21" fmla="*/ 243495 w 246151"/>
                  <a:gd name="connsiteY21" fmla="*/ 60403 h 209375"/>
                  <a:gd name="connsiteX22" fmla="*/ 246066 w 246151"/>
                  <a:gd name="connsiteY22" fmla="*/ 91074 h 209375"/>
                  <a:gd name="connsiteX23" fmla="*/ 236541 w 246151"/>
                  <a:gd name="connsiteY23" fmla="*/ 141557 h 209375"/>
                  <a:gd name="connsiteX24" fmla="*/ 173867 w 246151"/>
                  <a:gd name="connsiteY24" fmla="*/ 201659 h 209375"/>
                  <a:gd name="connsiteX25" fmla="*/ 129099 w 246151"/>
                  <a:gd name="connsiteY25" fmla="*/ 209375 h 209375"/>
                  <a:gd name="connsiteX26" fmla="*/ 83760 w 246151"/>
                  <a:gd name="connsiteY26" fmla="*/ 201659 h 209375"/>
                  <a:gd name="connsiteX27" fmla="*/ 42231 w 246151"/>
                  <a:gd name="connsiteY27" fmla="*/ 179276 h 209375"/>
                  <a:gd name="connsiteX28" fmla="*/ 36 w 246151"/>
                  <a:gd name="connsiteY28" fmla="*/ 88502 h 209375"/>
                  <a:gd name="connsiteX29" fmla="*/ 4512 w 246151"/>
                  <a:gd name="connsiteY29" fmla="*/ 54688 h 209375"/>
                  <a:gd name="connsiteX30" fmla="*/ 19181 w 246151"/>
                  <a:gd name="connsiteY30" fmla="*/ 26113 h 209375"/>
                  <a:gd name="connsiteX31" fmla="*/ 46041 w 246151"/>
                  <a:gd name="connsiteY31" fmla="*/ 7063 h 209375"/>
                  <a:gd name="connsiteX32" fmla="*/ 86332 w 246151"/>
                  <a:gd name="connsiteY32" fmla="*/ 15 h 209375"/>
                  <a:gd name="connsiteX33" fmla="*/ 97191 w 246151"/>
                  <a:gd name="connsiteY33" fmla="*/ 1920 h 209375"/>
                  <a:gd name="connsiteX34" fmla="*/ 102906 w 246151"/>
                  <a:gd name="connsiteY34" fmla="*/ 7063 h 209375"/>
                  <a:gd name="connsiteX35" fmla="*/ 104811 w 246151"/>
                  <a:gd name="connsiteY35" fmla="*/ 14779 h 209375"/>
                  <a:gd name="connsiteX36" fmla="*/ 104811 w 246151"/>
                  <a:gd name="connsiteY36" fmla="*/ 23732 h 209375"/>
                  <a:gd name="connsiteX37" fmla="*/ 29087 w 246151"/>
                  <a:gd name="connsiteY37" fmla="*/ 90217 h 209375"/>
                  <a:gd name="connsiteX38" fmla="*/ 35469 w 246151"/>
                  <a:gd name="connsiteY38" fmla="*/ 117649 h 209375"/>
                  <a:gd name="connsiteX39" fmla="*/ 50899 w 246151"/>
                  <a:gd name="connsiteY39" fmla="*/ 134317 h 209375"/>
                  <a:gd name="connsiteX40" fmla="*/ 67473 w 246151"/>
                  <a:gd name="connsiteY40" fmla="*/ 142604 h 209375"/>
                  <a:gd name="connsiteX41" fmla="*/ 76998 w 246151"/>
                  <a:gd name="connsiteY41" fmla="*/ 144509 h 209375"/>
                  <a:gd name="connsiteX42" fmla="*/ 80808 w 246151"/>
                  <a:gd name="connsiteY42" fmla="*/ 143271 h 209375"/>
                  <a:gd name="connsiteX43" fmla="*/ 82713 w 246151"/>
                  <a:gd name="connsiteY43" fmla="*/ 137461 h 209375"/>
                  <a:gd name="connsiteX44" fmla="*/ 81474 w 246151"/>
                  <a:gd name="connsiteY44" fmla="*/ 116982 h 209375"/>
                  <a:gd name="connsiteX45" fmla="*/ 78903 w 246151"/>
                  <a:gd name="connsiteY45" fmla="*/ 81835 h 209375"/>
                  <a:gd name="connsiteX46" fmla="*/ 77569 w 246151"/>
                  <a:gd name="connsiteY46" fmla="*/ 67166 h 209375"/>
                  <a:gd name="connsiteX47" fmla="*/ 75664 w 246151"/>
                  <a:gd name="connsiteY47" fmla="*/ 58879 h 209375"/>
                  <a:gd name="connsiteX48" fmla="*/ 73092 w 246151"/>
                  <a:gd name="connsiteY48" fmla="*/ 54974 h 209375"/>
                  <a:gd name="connsiteX49" fmla="*/ 68044 w 246151"/>
                  <a:gd name="connsiteY49" fmla="*/ 54403 h 209375"/>
                  <a:gd name="connsiteX50" fmla="*/ 60996 w 246151"/>
                  <a:gd name="connsiteY50" fmla="*/ 54974 h 209375"/>
                  <a:gd name="connsiteX51" fmla="*/ 47565 w 246151"/>
                  <a:gd name="connsiteY51" fmla="*/ 59451 h 209375"/>
                  <a:gd name="connsiteX52" fmla="*/ 34802 w 246151"/>
                  <a:gd name="connsiteY52" fmla="*/ 70309 h 209375"/>
                  <a:gd name="connsiteX53" fmla="*/ 29087 w 246151"/>
                  <a:gd name="connsiteY53" fmla="*/ 90217 h 20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46151" h="209375">
                    <a:moveTo>
                      <a:pt x="105858" y="134603"/>
                    </a:moveTo>
                    <a:cubicBezTo>
                      <a:pt x="105117" y="140261"/>
                      <a:pt x="106010" y="146014"/>
                      <a:pt x="108430" y="151177"/>
                    </a:cubicBezTo>
                    <a:cubicBezTo>
                      <a:pt x="109668" y="153749"/>
                      <a:pt x="115383" y="154987"/>
                      <a:pt x="124337" y="154987"/>
                    </a:cubicBezTo>
                    <a:cubicBezTo>
                      <a:pt x="135196" y="154901"/>
                      <a:pt x="145982" y="153196"/>
                      <a:pt x="156341" y="149938"/>
                    </a:cubicBezTo>
                    <a:cubicBezTo>
                      <a:pt x="165705" y="146671"/>
                      <a:pt x="174367" y="141661"/>
                      <a:pt x="181868" y="135175"/>
                    </a:cubicBezTo>
                    <a:cubicBezTo>
                      <a:pt x="189063" y="128840"/>
                      <a:pt x="194786" y="121001"/>
                      <a:pt x="198632" y="112219"/>
                    </a:cubicBezTo>
                    <a:cubicBezTo>
                      <a:pt x="202725" y="102961"/>
                      <a:pt x="204677" y="92903"/>
                      <a:pt x="204347" y="82787"/>
                    </a:cubicBezTo>
                    <a:cubicBezTo>
                      <a:pt x="204329" y="73138"/>
                      <a:pt x="203049" y="63528"/>
                      <a:pt x="200537" y="54212"/>
                    </a:cubicBezTo>
                    <a:cubicBezTo>
                      <a:pt x="198084" y="43868"/>
                      <a:pt x="194239" y="33905"/>
                      <a:pt x="189107" y="24589"/>
                    </a:cubicBezTo>
                    <a:cubicBezTo>
                      <a:pt x="189107" y="24018"/>
                      <a:pt x="187869" y="22684"/>
                      <a:pt x="187202" y="20780"/>
                    </a:cubicBezTo>
                    <a:cubicBezTo>
                      <a:pt x="186133" y="18751"/>
                      <a:pt x="184856" y="16836"/>
                      <a:pt x="183392" y="15064"/>
                    </a:cubicBezTo>
                    <a:lnTo>
                      <a:pt x="180153" y="9921"/>
                    </a:lnTo>
                    <a:cubicBezTo>
                      <a:pt x="179582" y="8587"/>
                      <a:pt x="178915" y="8016"/>
                      <a:pt x="178915" y="6682"/>
                    </a:cubicBezTo>
                    <a:cubicBezTo>
                      <a:pt x="178997" y="6035"/>
                      <a:pt x="179507" y="5530"/>
                      <a:pt x="180153" y="5444"/>
                    </a:cubicBezTo>
                    <a:lnTo>
                      <a:pt x="182725" y="5444"/>
                    </a:lnTo>
                    <a:cubicBezTo>
                      <a:pt x="184866" y="5501"/>
                      <a:pt x="187000" y="5720"/>
                      <a:pt x="189107" y="6111"/>
                    </a:cubicBezTo>
                    <a:cubicBezTo>
                      <a:pt x="193012" y="6682"/>
                      <a:pt x="198060" y="6682"/>
                      <a:pt x="203204" y="7349"/>
                    </a:cubicBezTo>
                    <a:lnTo>
                      <a:pt x="218539" y="9254"/>
                    </a:lnTo>
                    <a:cubicBezTo>
                      <a:pt x="221516" y="9121"/>
                      <a:pt x="224445" y="10035"/>
                      <a:pt x="226826" y="11826"/>
                    </a:cubicBezTo>
                    <a:cubicBezTo>
                      <a:pt x="228379" y="14026"/>
                      <a:pt x="229689" y="16388"/>
                      <a:pt x="230731" y="18874"/>
                    </a:cubicBezTo>
                    <a:cubicBezTo>
                      <a:pt x="233160" y="24275"/>
                      <a:pt x="235291" y="29809"/>
                      <a:pt x="237113" y="35448"/>
                    </a:cubicBezTo>
                    <a:cubicBezTo>
                      <a:pt x="239763" y="43620"/>
                      <a:pt x="241894" y="51955"/>
                      <a:pt x="243495" y="60403"/>
                    </a:cubicBezTo>
                    <a:cubicBezTo>
                      <a:pt x="245579" y="70490"/>
                      <a:pt x="246442" y="80787"/>
                      <a:pt x="246066" y="91074"/>
                    </a:cubicBezTo>
                    <a:cubicBezTo>
                      <a:pt x="246455" y="108381"/>
                      <a:pt x="243211" y="125583"/>
                      <a:pt x="236541" y="141557"/>
                    </a:cubicBezTo>
                    <a:cubicBezTo>
                      <a:pt x="224948" y="169455"/>
                      <a:pt x="202228" y="191248"/>
                      <a:pt x="173867" y="201659"/>
                    </a:cubicBezTo>
                    <a:cubicBezTo>
                      <a:pt x="159508" y="206822"/>
                      <a:pt x="144358" y="209432"/>
                      <a:pt x="129099" y="209375"/>
                    </a:cubicBezTo>
                    <a:cubicBezTo>
                      <a:pt x="113659" y="209375"/>
                      <a:pt x="98331" y="206765"/>
                      <a:pt x="83760" y="201659"/>
                    </a:cubicBezTo>
                    <a:cubicBezTo>
                      <a:pt x="68591" y="196973"/>
                      <a:pt x="54483" y="189372"/>
                      <a:pt x="42231" y="179276"/>
                    </a:cubicBezTo>
                    <a:cubicBezTo>
                      <a:pt x="14760" y="157273"/>
                      <a:pt x="-849" y="123688"/>
                      <a:pt x="36" y="88502"/>
                    </a:cubicBezTo>
                    <a:cubicBezTo>
                      <a:pt x="-108" y="77072"/>
                      <a:pt x="1400" y="65680"/>
                      <a:pt x="4512" y="54688"/>
                    </a:cubicBezTo>
                    <a:cubicBezTo>
                      <a:pt x="7092" y="44144"/>
                      <a:pt x="12116" y="34353"/>
                      <a:pt x="19181" y="26113"/>
                    </a:cubicBezTo>
                    <a:cubicBezTo>
                      <a:pt x="26584" y="17817"/>
                      <a:pt x="35766" y="11312"/>
                      <a:pt x="46041" y="7063"/>
                    </a:cubicBezTo>
                    <a:cubicBezTo>
                      <a:pt x="58904" y="2187"/>
                      <a:pt x="72577" y="-214"/>
                      <a:pt x="86332" y="15"/>
                    </a:cubicBezTo>
                    <a:cubicBezTo>
                      <a:pt x="90032" y="53"/>
                      <a:pt x="93699" y="701"/>
                      <a:pt x="97191" y="1920"/>
                    </a:cubicBezTo>
                    <a:cubicBezTo>
                      <a:pt x="99506" y="3111"/>
                      <a:pt x="101475" y="4882"/>
                      <a:pt x="102906" y="7063"/>
                    </a:cubicBezTo>
                    <a:cubicBezTo>
                      <a:pt x="104160" y="9445"/>
                      <a:pt x="104814" y="12093"/>
                      <a:pt x="104811" y="14779"/>
                    </a:cubicBezTo>
                    <a:lnTo>
                      <a:pt x="104811" y="23732"/>
                    </a:lnTo>
                    <a:close/>
                    <a:moveTo>
                      <a:pt x="29087" y="90217"/>
                    </a:moveTo>
                    <a:cubicBezTo>
                      <a:pt x="28640" y="99770"/>
                      <a:pt x="30849" y="109267"/>
                      <a:pt x="35469" y="117649"/>
                    </a:cubicBezTo>
                    <a:cubicBezTo>
                      <a:pt x="39388" y="124221"/>
                      <a:pt x="44645" y="129907"/>
                      <a:pt x="50899" y="134317"/>
                    </a:cubicBezTo>
                    <a:cubicBezTo>
                      <a:pt x="55936" y="137966"/>
                      <a:pt x="61534" y="140766"/>
                      <a:pt x="67473" y="142604"/>
                    </a:cubicBezTo>
                    <a:cubicBezTo>
                      <a:pt x="70504" y="143823"/>
                      <a:pt x="73733" y="144462"/>
                      <a:pt x="76998" y="144509"/>
                    </a:cubicBezTo>
                    <a:cubicBezTo>
                      <a:pt x="78341" y="144376"/>
                      <a:pt x="79640" y="143947"/>
                      <a:pt x="80808" y="143271"/>
                    </a:cubicBezTo>
                    <a:cubicBezTo>
                      <a:pt x="82046" y="142604"/>
                      <a:pt x="82713" y="140699"/>
                      <a:pt x="82713" y="137461"/>
                    </a:cubicBezTo>
                    <a:cubicBezTo>
                      <a:pt x="82713" y="134222"/>
                      <a:pt x="82046" y="127936"/>
                      <a:pt x="81474" y="116982"/>
                    </a:cubicBezTo>
                    <a:cubicBezTo>
                      <a:pt x="80903" y="106028"/>
                      <a:pt x="79569" y="94693"/>
                      <a:pt x="78903" y="81835"/>
                    </a:cubicBezTo>
                    <a:cubicBezTo>
                      <a:pt x="78880" y="76920"/>
                      <a:pt x="78434" y="72005"/>
                      <a:pt x="77569" y="67166"/>
                    </a:cubicBezTo>
                    <a:cubicBezTo>
                      <a:pt x="77299" y="64337"/>
                      <a:pt x="76659" y="61546"/>
                      <a:pt x="75664" y="58879"/>
                    </a:cubicBezTo>
                    <a:cubicBezTo>
                      <a:pt x="75093" y="57546"/>
                      <a:pt x="74426" y="55641"/>
                      <a:pt x="73092" y="54974"/>
                    </a:cubicBezTo>
                    <a:cubicBezTo>
                      <a:pt x="71453" y="54498"/>
                      <a:pt x="69747" y="54308"/>
                      <a:pt x="68044" y="54403"/>
                    </a:cubicBezTo>
                    <a:cubicBezTo>
                      <a:pt x="65684" y="54412"/>
                      <a:pt x="63327" y="54603"/>
                      <a:pt x="60996" y="54974"/>
                    </a:cubicBezTo>
                    <a:cubicBezTo>
                      <a:pt x="56285" y="55641"/>
                      <a:pt x="51734" y="57155"/>
                      <a:pt x="47565" y="59451"/>
                    </a:cubicBezTo>
                    <a:cubicBezTo>
                      <a:pt x="42485" y="61966"/>
                      <a:pt x="38101" y="65699"/>
                      <a:pt x="34802" y="70309"/>
                    </a:cubicBezTo>
                    <a:cubicBezTo>
                      <a:pt x="30475" y="75996"/>
                      <a:pt x="28435" y="83101"/>
                      <a:pt x="29087" y="902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3BDC55EC-E441-4E2F-90DD-1617F9A6C512}"/>
                  </a:ext>
                </a:extLst>
              </p:cNvPr>
              <p:cNvSpPr/>
              <p:nvPr/>
            </p:nvSpPr>
            <p:spPr>
              <a:xfrm>
                <a:off x="728133" y="3245489"/>
                <a:ext cx="239812" cy="195887"/>
              </a:xfrm>
              <a:custGeom>
                <a:avLst/>
                <a:gdLst>
                  <a:gd name="connsiteX0" fmla="*/ 22257 w 239812"/>
                  <a:gd name="connsiteY0" fmla="*/ 195830 h 195887"/>
                  <a:gd name="connsiteX1" fmla="*/ 14637 w 239812"/>
                  <a:gd name="connsiteY1" fmla="*/ 193925 h 195887"/>
                  <a:gd name="connsiteX2" fmla="*/ 11398 w 239812"/>
                  <a:gd name="connsiteY2" fmla="*/ 186305 h 195887"/>
                  <a:gd name="connsiteX3" fmla="*/ 8350 w 239812"/>
                  <a:gd name="connsiteY3" fmla="*/ 165255 h 195887"/>
                  <a:gd name="connsiteX4" fmla="*/ 4540 w 239812"/>
                  <a:gd name="connsiteY4" fmla="*/ 141633 h 195887"/>
                  <a:gd name="connsiteX5" fmla="*/ 1302 w 239812"/>
                  <a:gd name="connsiteY5" fmla="*/ 121154 h 195887"/>
                  <a:gd name="connsiteX6" fmla="*/ 63 w 239812"/>
                  <a:gd name="connsiteY6" fmla="*/ 110295 h 195887"/>
                  <a:gd name="connsiteX7" fmla="*/ 3207 w 239812"/>
                  <a:gd name="connsiteY7" fmla="*/ 104485 h 195887"/>
                  <a:gd name="connsiteX8" fmla="*/ 9017 w 239812"/>
                  <a:gd name="connsiteY8" fmla="*/ 103914 h 195887"/>
                  <a:gd name="connsiteX9" fmla="*/ 32639 w 239812"/>
                  <a:gd name="connsiteY9" fmla="*/ 104485 h 195887"/>
                  <a:gd name="connsiteX10" fmla="*/ 48641 w 239812"/>
                  <a:gd name="connsiteY10" fmla="*/ 103914 h 195887"/>
                  <a:gd name="connsiteX11" fmla="*/ 53118 w 239812"/>
                  <a:gd name="connsiteY11" fmla="*/ 100675 h 195887"/>
                  <a:gd name="connsiteX12" fmla="*/ 51784 w 239812"/>
                  <a:gd name="connsiteY12" fmla="*/ 98103 h 195887"/>
                  <a:gd name="connsiteX13" fmla="*/ 47307 w 239812"/>
                  <a:gd name="connsiteY13" fmla="*/ 93627 h 195887"/>
                  <a:gd name="connsiteX14" fmla="*/ 39021 w 239812"/>
                  <a:gd name="connsiteY14" fmla="*/ 86007 h 195887"/>
                  <a:gd name="connsiteX15" fmla="*/ 24352 w 239812"/>
                  <a:gd name="connsiteY15" fmla="*/ 72577 h 195887"/>
                  <a:gd name="connsiteX16" fmla="*/ 14827 w 239812"/>
                  <a:gd name="connsiteY16" fmla="*/ 63623 h 195887"/>
                  <a:gd name="connsiteX17" fmla="*/ 7112 w 239812"/>
                  <a:gd name="connsiteY17" fmla="*/ 52765 h 195887"/>
                  <a:gd name="connsiteX18" fmla="*/ 2064 w 239812"/>
                  <a:gd name="connsiteY18" fmla="*/ 38001 h 195887"/>
                  <a:gd name="connsiteX19" fmla="*/ 159 w 239812"/>
                  <a:gd name="connsiteY19" fmla="*/ 16950 h 195887"/>
                  <a:gd name="connsiteX20" fmla="*/ 3302 w 239812"/>
                  <a:gd name="connsiteY20" fmla="*/ 2853 h 195887"/>
                  <a:gd name="connsiteX21" fmla="*/ 11589 w 239812"/>
                  <a:gd name="connsiteY21" fmla="*/ 282 h 195887"/>
                  <a:gd name="connsiteX22" fmla="*/ 44831 w 239812"/>
                  <a:gd name="connsiteY22" fmla="*/ 2282 h 195887"/>
                  <a:gd name="connsiteX23" fmla="*/ 52546 w 239812"/>
                  <a:gd name="connsiteY23" fmla="*/ 2853 h 195887"/>
                  <a:gd name="connsiteX24" fmla="*/ 57023 w 239812"/>
                  <a:gd name="connsiteY24" fmla="*/ 7997 h 195887"/>
                  <a:gd name="connsiteX25" fmla="*/ 55118 w 239812"/>
                  <a:gd name="connsiteY25" fmla="*/ 18189 h 195887"/>
                  <a:gd name="connsiteX26" fmla="*/ 53213 w 239812"/>
                  <a:gd name="connsiteY26" fmla="*/ 40001 h 195887"/>
                  <a:gd name="connsiteX27" fmla="*/ 59595 w 239812"/>
                  <a:gd name="connsiteY27" fmla="*/ 71243 h 195887"/>
                  <a:gd name="connsiteX28" fmla="*/ 73025 w 239812"/>
                  <a:gd name="connsiteY28" fmla="*/ 85340 h 195887"/>
                  <a:gd name="connsiteX29" fmla="*/ 83883 w 239812"/>
                  <a:gd name="connsiteY29" fmla="*/ 89817 h 195887"/>
                  <a:gd name="connsiteX30" fmla="*/ 95980 w 239812"/>
                  <a:gd name="connsiteY30" fmla="*/ 92389 h 195887"/>
                  <a:gd name="connsiteX31" fmla="*/ 111982 w 239812"/>
                  <a:gd name="connsiteY31" fmla="*/ 93055 h 195887"/>
                  <a:gd name="connsiteX32" fmla="*/ 175895 w 239812"/>
                  <a:gd name="connsiteY32" fmla="*/ 93055 h 195887"/>
                  <a:gd name="connsiteX33" fmla="*/ 187420 w 239812"/>
                  <a:gd name="connsiteY33" fmla="*/ 92389 h 195887"/>
                  <a:gd name="connsiteX34" fmla="*/ 193802 w 239812"/>
                  <a:gd name="connsiteY34" fmla="*/ 91722 h 195887"/>
                  <a:gd name="connsiteX35" fmla="*/ 198279 w 239812"/>
                  <a:gd name="connsiteY35" fmla="*/ 91150 h 195887"/>
                  <a:gd name="connsiteX36" fmla="*/ 204660 w 239812"/>
                  <a:gd name="connsiteY36" fmla="*/ 89150 h 195887"/>
                  <a:gd name="connsiteX37" fmla="*/ 209137 w 239812"/>
                  <a:gd name="connsiteY37" fmla="*/ 84673 h 195887"/>
                  <a:gd name="connsiteX38" fmla="*/ 212376 w 239812"/>
                  <a:gd name="connsiteY38" fmla="*/ 75720 h 195887"/>
                  <a:gd name="connsiteX39" fmla="*/ 215519 w 239812"/>
                  <a:gd name="connsiteY39" fmla="*/ 60385 h 195887"/>
                  <a:gd name="connsiteX40" fmla="*/ 219424 w 239812"/>
                  <a:gd name="connsiteY40" fmla="*/ 45716 h 195887"/>
                  <a:gd name="connsiteX41" fmla="*/ 225806 w 239812"/>
                  <a:gd name="connsiteY41" fmla="*/ 43144 h 195887"/>
                  <a:gd name="connsiteX42" fmla="*/ 232188 w 239812"/>
                  <a:gd name="connsiteY42" fmla="*/ 43144 h 195887"/>
                  <a:gd name="connsiteX43" fmla="*/ 237331 w 239812"/>
                  <a:gd name="connsiteY43" fmla="*/ 43811 h 195887"/>
                  <a:gd name="connsiteX44" fmla="*/ 239808 w 239812"/>
                  <a:gd name="connsiteY44" fmla="*/ 48954 h 195887"/>
                  <a:gd name="connsiteX45" fmla="*/ 239808 w 239812"/>
                  <a:gd name="connsiteY45" fmla="*/ 56574 h 195887"/>
                  <a:gd name="connsiteX46" fmla="*/ 239236 w 239812"/>
                  <a:gd name="connsiteY46" fmla="*/ 68100 h 195887"/>
                  <a:gd name="connsiteX47" fmla="*/ 238569 w 239812"/>
                  <a:gd name="connsiteY47" fmla="*/ 88578 h 195887"/>
                  <a:gd name="connsiteX48" fmla="*/ 238569 w 239812"/>
                  <a:gd name="connsiteY48" fmla="*/ 121154 h 195887"/>
                  <a:gd name="connsiteX49" fmla="*/ 239236 w 239812"/>
                  <a:gd name="connsiteY49" fmla="*/ 156968 h 195887"/>
                  <a:gd name="connsiteX50" fmla="*/ 239808 w 239812"/>
                  <a:gd name="connsiteY50" fmla="*/ 174875 h 195887"/>
                  <a:gd name="connsiteX51" fmla="*/ 237903 w 239812"/>
                  <a:gd name="connsiteY51" fmla="*/ 179352 h 195887"/>
                  <a:gd name="connsiteX52" fmla="*/ 234093 w 239812"/>
                  <a:gd name="connsiteY52" fmla="*/ 179923 h 195887"/>
                  <a:gd name="connsiteX53" fmla="*/ 226473 w 239812"/>
                  <a:gd name="connsiteY53" fmla="*/ 179923 h 195887"/>
                  <a:gd name="connsiteX54" fmla="*/ 219424 w 239812"/>
                  <a:gd name="connsiteY54" fmla="*/ 177447 h 195887"/>
                  <a:gd name="connsiteX55" fmla="*/ 214090 w 239812"/>
                  <a:gd name="connsiteY55" fmla="*/ 165255 h 195887"/>
                  <a:gd name="connsiteX56" fmla="*/ 208375 w 239812"/>
                  <a:gd name="connsiteY56" fmla="*/ 151824 h 195887"/>
                  <a:gd name="connsiteX57" fmla="*/ 196850 w 239812"/>
                  <a:gd name="connsiteY57" fmla="*/ 147348 h 195887"/>
                  <a:gd name="connsiteX58" fmla="*/ 180848 w 239812"/>
                  <a:gd name="connsiteY58" fmla="*/ 146681 h 195887"/>
                  <a:gd name="connsiteX59" fmla="*/ 115602 w 239812"/>
                  <a:gd name="connsiteY59" fmla="*/ 146681 h 195887"/>
                  <a:gd name="connsiteX60" fmla="*/ 96552 w 239812"/>
                  <a:gd name="connsiteY60" fmla="*/ 147348 h 195887"/>
                  <a:gd name="connsiteX61" fmla="*/ 72263 w 239812"/>
                  <a:gd name="connsiteY61" fmla="*/ 149920 h 195887"/>
                  <a:gd name="connsiteX62" fmla="*/ 50546 w 239812"/>
                  <a:gd name="connsiteY62" fmla="*/ 155635 h 195887"/>
                  <a:gd name="connsiteX63" fmla="*/ 37782 w 239812"/>
                  <a:gd name="connsiteY63" fmla="*/ 165922 h 195887"/>
                  <a:gd name="connsiteX64" fmla="*/ 35782 w 239812"/>
                  <a:gd name="connsiteY64" fmla="*/ 173541 h 195887"/>
                  <a:gd name="connsiteX65" fmla="*/ 34544 w 239812"/>
                  <a:gd name="connsiteY65" fmla="*/ 186972 h 195887"/>
                  <a:gd name="connsiteX66" fmla="*/ 32639 w 239812"/>
                  <a:gd name="connsiteY66" fmla="*/ 192782 h 195887"/>
                  <a:gd name="connsiteX67" fmla="*/ 28162 w 239812"/>
                  <a:gd name="connsiteY67" fmla="*/ 194020 h 195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39812" h="195887">
                    <a:moveTo>
                      <a:pt x="22257" y="195830"/>
                    </a:moveTo>
                    <a:cubicBezTo>
                      <a:pt x="19572" y="196097"/>
                      <a:pt x="16879" y="195430"/>
                      <a:pt x="14637" y="193925"/>
                    </a:cubicBezTo>
                    <a:cubicBezTo>
                      <a:pt x="13059" y="191629"/>
                      <a:pt x="11957" y="189039"/>
                      <a:pt x="11398" y="186305"/>
                    </a:cubicBezTo>
                    <a:cubicBezTo>
                      <a:pt x="10855" y="179228"/>
                      <a:pt x="9837" y="172199"/>
                      <a:pt x="8350" y="165255"/>
                    </a:cubicBezTo>
                    <a:cubicBezTo>
                      <a:pt x="6445" y="156968"/>
                      <a:pt x="5778" y="149253"/>
                      <a:pt x="4540" y="141633"/>
                    </a:cubicBezTo>
                    <a:lnTo>
                      <a:pt x="1302" y="121154"/>
                    </a:lnTo>
                    <a:cubicBezTo>
                      <a:pt x="561" y="117582"/>
                      <a:pt x="146" y="113944"/>
                      <a:pt x="63" y="110295"/>
                    </a:cubicBezTo>
                    <a:cubicBezTo>
                      <a:pt x="63" y="106486"/>
                      <a:pt x="1302" y="104485"/>
                      <a:pt x="3207" y="104485"/>
                    </a:cubicBezTo>
                    <a:cubicBezTo>
                      <a:pt x="5104" y="104009"/>
                      <a:pt x="7062" y="103819"/>
                      <a:pt x="9017" y="103914"/>
                    </a:cubicBezTo>
                    <a:lnTo>
                      <a:pt x="32639" y="104485"/>
                    </a:lnTo>
                    <a:cubicBezTo>
                      <a:pt x="40259" y="103914"/>
                      <a:pt x="45402" y="103914"/>
                      <a:pt x="48641" y="103914"/>
                    </a:cubicBezTo>
                    <a:cubicBezTo>
                      <a:pt x="51879" y="103914"/>
                      <a:pt x="53118" y="102580"/>
                      <a:pt x="53118" y="100675"/>
                    </a:cubicBezTo>
                    <a:cubicBezTo>
                      <a:pt x="52929" y="99704"/>
                      <a:pt x="52466" y="98818"/>
                      <a:pt x="51784" y="98103"/>
                    </a:cubicBezTo>
                    <a:cubicBezTo>
                      <a:pt x="50439" y="96475"/>
                      <a:pt x="48940" y="94970"/>
                      <a:pt x="47307" y="93627"/>
                    </a:cubicBezTo>
                    <a:lnTo>
                      <a:pt x="39021" y="86007"/>
                    </a:lnTo>
                    <a:cubicBezTo>
                      <a:pt x="35211" y="82768"/>
                      <a:pt x="30734" y="78291"/>
                      <a:pt x="24352" y="72577"/>
                    </a:cubicBezTo>
                    <a:cubicBezTo>
                      <a:pt x="21015" y="69767"/>
                      <a:pt x="17834" y="66785"/>
                      <a:pt x="14827" y="63623"/>
                    </a:cubicBezTo>
                    <a:cubicBezTo>
                      <a:pt x="11724" y="60413"/>
                      <a:pt x="9123" y="56755"/>
                      <a:pt x="7112" y="52765"/>
                    </a:cubicBezTo>
                    <a:cubicBezTo>
                      <a:pt x="4490" y="48212"/>
                      <a:pt x="2775" y="43201"/>
                      <a:pt x="2064" y="38001"/>
                    </a:cubicBezTo>
                    <a:cubicBezTo>
                      <a:pt x="764" y="31057"/>
                      <a:pt x="126" y="24009"/>
                      <a:pt x="159" y="16950"/>
                    </a:cubicBezTo>
                    <a:cubicBezTo>
                      <a:pt x="-441" y="12026"/>
                      <a:pt x="669" y="7054"/>
                      <a:pt x="3302" y="2853"/>
                    </a:cubicBezTo>
                    <a:cubicBezTo>
                      <a:pt x="5333" y="463"/>
                      <a:pt x="8562" y="-537"/>
                      <a:pt x="11589" y="282"/>
                    </a:cubicBezTo>
                    <a:lnTo>
                      <a:pt x="44831" y="2282"/>
                    </a:lnTo>
                    <a:cubicBezTo>
                      <a:pt x="47403" y="2282"/>
                      <a:pt x="49974" y="2853"/>
                      <a:pt x="52546" y="2853"/>
                    </a:cubicBezTo>
                    <a:cubicBezTo>
                      <a:pt x="55169" y="3101"/>
                      <a:pt x="57136" y="5368"/>
                      <a:pt x="57023" y="7997"/>
                    </a:cubicBezTo>
                    <a:cubicBezTo>
                      <a:pt x="56356" y="11236"/>
                      <a:pt x="55689" y="15045"/>
                      <a:pt x="55118" y="18189"/>
                    </a:cubicBezTo>
                    <a:cubicBezTo>
                      <a:pt x="53822" y="25390"/>
                      <a:pt x="53185" y="32686"/>
                      <a:pt x="53213" y="40001"/>
                    </a:cubicBezTo>
                    <a:cubicBezTo>
                      <a:pt x="52707" y="50783"/>
                      <a:pt x="54901" y="61518"/>
                      <a:pt x="59595" y="71243"/>
                    </a:cubicBezTo>
                    <a:cubicBezTo>
                      <a:pt x="62610" y="77149"/>
                      <a:pt x="67276" y="82044"/>
                      <a:pt x="73025" y="85340"/>
                    </a:cubicBezTo>
                    <a:cubicBezTo>
                      <a:pt x="76467" y="87226"/>
                      <a:pt x="80109" y="88731"/>
                      <a:pt x="83883" y="89817"/>
                    </a:cubicBezTo>
                    <a:cubicBezTo>
                      <a:pt x="87824" y="91055"/>
                      <a:pt x="91875" y="91922"/>
                      <a:pt x="95980" y="92389"/>
                    </a:cubicBezTo>
                    <a:cubicBezTo>
                      <a:pt x="101292" y="92989"/>
                      <a:pt x="106639" y="93208"/>
                      <a:pt x="111982" y="93055"/>
                    </a:cubicBezTo>
                    <a:lnTo>
                      <a:pt x="175895" y="93055"/>
                    </a:lnTo>
                    <a:cubicBezTo>
                      <a:pt x="179750" y="93227"/>
                      <a:pt x="183611" y="93008"/>
                      <a:pt x="187420" y="92389"/>
                    </a:cubicBezTo>
                    <a:cubicBezTo>
                      <a:pt x="189325" y="92389"/>
                      <a:pt x="191897" y="91722"/>
                      <a:pt x="193802" y="91722"/>
                    </a:cubicBezTo>
                    <a:cubicBezTo>
                      <a:pt x="195707" y="91722"/>
                      <a:pt x="196374" y="91150"/>
                      <a:pt x="198279" y="91150"/>
                    </a:cubicBezTo>
                    <a:cubicBezTo>
                      <a:pt x="200553" y="91103"/>
                      <a:pt x="202768" y="90417"/>
                      <a:pt x="204660" y="89150"/>
                    </a:cubicBezTo>
                    <a:cubicBezTo>
                      <a:pt x="206488" y="88036"/>
                      <a:pt x="208023" y="86502"/>
                      <a:pt x="209137" y="84673"/>
                    </a:cubicBezTo>
                    <a:cubicBezTo>
                      <a:pt x="210629" y="81854"/>
                      <a:pt x="211719" y="78844"/>
                      <a:pt x="212376" y="75720"/>
                    </a:cubicBezTo>
                    <a:cubicBezTo>
                      <a:pt x="213689" y="70662"/>
                      <a:pt x="214739" y="65547"/>
                      <a:pt x="215519" y="60385"/>
                    </a:cubicBezTo>
                    <a:cubicBezTo>
                      <a:pt x="216852" y="55336"/>
                      <a:pt x="218091" y="50860"/>
                      <a:pt x="219424" y="45716"/>
                    </a:cubicBezTo>
                    <a:cubicBezTo>
                      <a:pt x="219996" y="43811"/>
                      <a:pt x="222567" y="43144"/>
                      <a:pt x="225806" y="43144"/>
                    </a:cubicBezTo>
                    <a:lnTo>
                      <a:pt x="232188" y="43144"/>
                    </a:lnTo>
                    <a:cubicBezTo>
                      <a:pt x="234093" y="43144"/>
                      <a:pt x="235331" y="43811"/>
                      <a:pt x="237331" y="43811"/>
                    </a:cubicBezTo>
                    <a:cubicBezTo>
                      <a:pt x="239331" y="43811"/>
                      <a:pt x="239808" y="46383"/>
                      <a:pt x="239808" y="48954"/>
                    </a:cubicBezTo>
                    <a:lnTo>
                      <a:pt x="239808" y="56574"/>
                    </a:lnTo>
                    <a:cubicBezTo>
                      <a:pt x="239845" y="60423"/>
                      <a:pt x="239654" y="64271"/>
                      <a:pt x="239236" y="68100"/>
                    </a:cubicBezTo>
                    <a:lnTo>
                      <a:pt x="238569" y="88578"/>
                    </a:lnTo>
                    <a:lnTo>
                      <a:pt x="238569" y="121154"/>
                    </a:lnTo>
                    <a:cubicBezTo>
                      <a:pt x="238569" y="137823"/>
                      <a:pt x="238569" y="149253"/>
                      <a:pt x="239236" y="156968"/>
                    </a:cubicBezTo>
                    <a:cubicBezTo>
                      <a:pt x="239903" y="164683"/>
                      <a:pt x="239808" y="170398"/>
                      <a:pt x="239808" y="174875"/>
                    </a:cubicBezTo>
                    <a:cubicBezTo>
                      <a:pt x="239808" y="177447"/>
                      <a:pt x="239236" y="178685"/>
                      <a:pt x="237903" y="179352"/>
                    </a:cubicBezTo>
                    <a:cubicBezTo>
                      <a:pt x="236690" y="179819"/>
                      <a:pt x="235389" y="180019"/>
                      <a:pt x="234093" y="179923"/>
                    </a:cubicBezTo>
                    <a:lnTo>
                      <a:pt x="226473" y="179923"/>
                    </a:lnTo>
                    <a:cubicBezTo>
                      <a:pt x="222567" y="179923"/>
                      <a:pt x="220662" y="179352"/>
                      <a:pt x="219424" y="177447"/>
                    </a:cubicBezTo>
                    <a:cubicBezTo>
                      <a:pt x="217380" y="173503"/>
                      <a:pt x="215599" y="169427"/>
                      <a:pt x="214090" y="165255"/>
                    </a:cubicBezTo>
                    <a:cubicBezTo>
                      <a:pt x="213008" y="160473"/>
                      <a:pt x="211073" y="155920"/>
                      <a:pt x="208375" y="151824"/>
                    </a:cubicBezTo>
                    <a:cubicBezTo>
                      <a:pt x="205161" y="149053"/>
                      <a:pt x="201091" y="147472"/>
                      <a:pt x="196850" y="147348"/>
                    </a:cubicBezTo>
                    <a:cubicBezTo>
                      <a:pt x="192373" y="147348"/>
                      <a:pt x="187325" y="146681"/>
                      <a:pt x="180848" y="146681"/>
                    </a:cubicBezTo>
                    <a:lnTo>
                      <a:pt x="115602" y="146681"/>
                    </a:lnTo>
                    <a:cubicBezTo>
                      <a:pt x="111125" y="146681"/>
                      <a:pt x="104743" y="146681"/>
                      <a:pt x="96552" y="147348"/>
                    </a:cubicBezTo>
                    <a:cubicBezTo>
                      <a:pt x="88360" y="148015"/>
                      <a:pt x="80550" y="148681"/>
                      <a:pt x="72263" y="149920"/>
                    </a:cubicBezTo>
                    <a:cubicBezTo>
                      <a:pt x="64865" y="151158"/>
                      <a:pt x="57595" y="153072"/>
                      <a:pt x="50546" y="155635"/>
                    </a:cubicBezTo>
                    <a:cubicBezTo>
                      <a:pt x="45028" y="157101"/>
                      <a:pt x="40391" y="160845"/>
                      <a:pt x="37782" y="165922"/>
                    </a:cubicBezTo>
                    <a:lnTo>
                      <a:pt x="35782" y="173541"/>
                    </a:lnTo>
                    <a:cubicBezTo>
                      <a:pt x="35782" y="176113"/>
                      <a:pt x="35211" y="180590"/>
                      <a:pt x="34544" y="186972"/>
                    </a:cubicBezTo>
                    <a:cubicBezTo>
                      <a:pt x="34484" y="189048"/>
                      <a:pt x="33822" y="191068"/>
                      <a:pt x="32639" y="192782"/>
                    </a:cubicBezTo>
                    <a:cubicBezTo>
                      <a:pt x="31519" y="194039"/>
                      <a:pt x="29768" y="194525"/>
                      <a:pt x="28162" y="1940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34789935-0CFB-4794-AF36-4CB403D51296}"/>
                  </a:ext>
                </a:extLst>
              </p:cNvPr>
              <p:cNvSpPr/>
              <p:nvPr/>
            </p:nvSpPr>
            <p:spPr>
              <a:xfrm>
                <a:off x="728931" y="3014809"/>
                <a:ext cx="245572" cy="209340"/>
              </a:xfrm>
              <a:custGeom>
                <a:avLst/>
                <a:gdLst>
                  <a:gd name="connsiteX0" fmla="*/ 105279 w 245572"/>
                  <a:gd name="connsiteY0" fmla="*/ 133712 h 209340"/>
                  <a:gd name="connsiteX1" fmla="*/ 107851 w 245572"/>
                  <a:gd name="connsiteY1" fmla="*/ 149714 h 209340"/>
                  <a:gd name="connsiteX2" fmla="*/ 123758 w 245572"/>
                  <a:gd name="connsiteY2" fmla="*/ 153524 h 209340"/>
                  <a:gd name="connsiteX3" fmla="*/ 155762 w 245572"/>
                  <a:gd name="connsiteY3" fmla="*/ 148476 h 209340"/>
                  <a:gd name="connsiteX4" fmla="*/ 181289 w 245572"/>
                  <a:gd name="connsiteY4" fmla="*/ 133712 h 209340"/>
                  <a:gd name="connsiteX5" fmla="*/ 198053 w 245572"/>
                  <a:gd name="connsiteY5" fmla="*/ 110756 h 209340"/>
                  <a:gd name="connsiteX6" fmla="*/ 203768 w 245572"/>
                  <a:gd name="connsiteY6" fmla="*/ 81324 h 209340"/>
                  <a:gd name="connsiteX7" fmla="*/ 199958 w 245572"/>
                  <a:gd name="connsiteY7" fmla="*/ 53226 h 209340"/>
                  <a:gd name="connsiteX8" fmla="*/ 188528 w 245572"/>
                  <a:gd name="connsiteY8" fmla="*/ 23793 h 209340"/>
                  <a:gd name="connsiteX9" fmla="*/ 186623 w 245572"/>
                  <a:gd name="connsiteY9" fmla="*/ 19983 h 209340"/>
                  <a:gd name="connsiteX10" fmla="*/ 182813 w 245572"/>
                  <a:gd name="connsiteY10" fmla="*/ 14173 h 209340"/>
                  <a:gd name="connsiteX11" fmla="*/ 179574 w 245572"/>
                  <a:gd name="connsiteY11" fmla="*/ 9125 h 209340"/>
                  <a:gd name="connsiteX12" fmla="*/ 178336 w 245572"/>
                  <a:gd name="connsiteY12" fmla="*/ 5886 h 209340"/>
                  <a:gd name="connsiteX13" fmla="*/ 179574 w 245572"/>
                  <a:gd name="connsiteY13" fmla="*/ 4648 h 209340"/>
                  <a:gd name="connsiteX14" fmla="*/ 182146 w 245572"/>
                  <a:gd name="connsiteY14" fmla="*/ 4648 h 209340"/>
                  <a:gd name="connsiteX15" fmla="*/ 188528 w 245572"/>
                  <a:gd name="connsiteY15" fmla="*/ 5410 h 209340"/>
                  <a:gd name="connsiteX16" fmla="*/ 202625 w 245572"/>
                  <a:gd name="connsiteY16" fmla="*/ 6743 h 209340"/>
                  <a:gd name="connsiteX17" fmla="*/ 217960 w 245572"/>
                  <a:gd name="connsiteY17" fmla="*/ 8648 h 209340"/>
                  <a:gd name="connsiteX18" fmla="*/ 226247 w 245572"/>
                  <a:gd name="connsiteY18" fmla="*/ 11220 h 209340"/>
                  <a:gd name="connsiteX19" fmla="*/ 230152 w 245572"/>
                  <a:gd name="connsiteY19" fmla="*/ 18173 h 209340"/>
                  <a:gd name="connsiteX20" fmla="*/ 236534 w 245572"/>
                  <a:gd name="connsiteY20" fmla="*/ 34842 h 209340"/>
                  <a:gd name="connsiteX21" fmla="*/ 242916 w 245572"/>
                  <a:gd name="connsiteY21" fmla="*/ 59798 h 209340"/>
                  <a:gd name="connsiteX22" fmla="*/ 245487 w 245572"/>
                  <a:gd name="connsiteY22" fmla="*/ 90468 h 209340"/>
                  <a:gd name="connsiteX23" fmla="*/ 235962 w 245572"/>
                  <a:gd name="connsiteY23" fmla="*/ 141618 h 209340"/>
                  <a:gd name="connsiteX24" fmla="*/ 173288 w 245572"/>
                  <a:gd name="connsiteY24" fmla="*/ 201720 h 209340"/>
                  <a:gd name="connsiteX25" fmla="*/ 128520 w 245572"/>
                  <a:gd name="connsiteY25" fmla="*/ 209340 h 209340"/>
                  <a:gd name="connsiteX26" fmla="*/ 83848 w 245572"/>
                  <a:gd name="connsiteY26" fmla="*/ 201720 h 209340"/>
                  <a:gd name="connsiteX27" fmla="*/ 42224 w 245572"/>
                  <a:gd name="connsiteY27" fmla="*/ 179336 h 209340"/>
                  <a:gd name="connsiteX28" fmla="*/ 28 w 245572"/>
                  <a:gd name="connsiteY28" fmla="*/ 88563 h 209340"/>
                  <a:gd name="connsiteX29" fmla="*/ 4505 w 245572"/>
                  <a:gd name="connsiteY29" fmla="*/ 54654 h 209340"/>
                  <a:gd name="connsiteX30" fmla="*/ 19269 w 245572"/>
                  <a:gd name="connsiteY30" fmla="*/ 26079 h 209340"/>
                  <a:gd name="connsiteX31" fmla="*/ 46129 w 245572"/>
                  <a:gd name="connsiteY31" fmla="*/ 7029 h 209340"/>
                  <a:gd name="connsiteX32" fmla="*/ 86325 w 245572"/>
                  <a:gd name="connsiteY32" fmla="*/ 76 h 209340"/>
                  <a:gd name="connsiteX33" fmla="*/ 97183 w 245572"/>
                  <a:gd name="connsiteY33" fmla="*/ 1981 h 209340"/>
                  <a:gd name="connsiteX34" fmla="*/ 102993 w 245572"/>
                  <a:gd name="connsiteY34" fmla="*/ 7029 h 209340"/>
                  <a:gd name="connsiteX35" fmla="*/ 104898 w 245572"/>
                  <a:gd name="connsiteY35" fmla="*/ 14744 h 209340"/>
                  <a:gd name="connsiteX36" fmla="*/ 104898 w 245572"/>
                  <a:gd name="connsiteY36" fmla="*/ 23698 h 209340"/>
                  <a:gd name="connsiteX37" fmla="*/ 28508 w 245572"/>
                  <a:gd name="connsiteY37" fmla="*/ 89611 h 209340"/>
                  <a:gd name="connsiteX38" fmla="*/ 34890 w 245572"/>
                  <a:gd name="connsiteY38" fmla="*/ 116472 h 209340"/>
                  <a:gd name="connsiteX39" fmla="*/ 50320 w 245572"/>
                  <a:gd name="connsiteY39" fmla="*/ 133140 h 209340"/>
                  <a:gd name="connsiteX40" fmla="*/ 66894 w 245572"/>
                  <a:gd name="connsiteY40" fmla="*/ 141427 h 209340"/>
                  <a:gd name="connsiteX41" fmla="*/ 76419 w 245572"/>
                  <a:gd name="connsiteY41" fmla="*/ 143332 h 209340"/>
                  <a:gd name="connsiteX42" fmla="*/ 80229 w 245572"/>
                  <a:gd name="connsiteY42" fmla="*/ 142094 h 209340"/>
                  <a:gd name="connsiteX43" fmla="*/ 82134 w 245572"/>
                  <a:gd name="connsiteY43" fmla="*/ 136284 h 209340"/>
                  <a:gd name="connsiteX44" fmla="*/ 80895 w 245572"/>
                  <a:gd name="connsiteY44" fmla="*/ 115805 h 209340"/>
                  <a:gd name="connsiteX45" fmla="*/ 78324 w 245572"/>
                  <a:gd name="connsiteY45" fmla="*/ 80657 h 209340"/>
                  <a:gd name="connsiteX46" fmla="*/ 76990 w 245572"/>
                  <a:gd name="connsiteY46" fmla="*/ 65989 h 209340"/>
                  <a:gd name="connsiteX47" fmla="*/ 75085 w 245572"/>
                  <a:gd name="connsiteY47" fmla="*/ 57702 h 209340"/>
                  <a:gd name="connsiteX48" fmla="*/ 72513 w 245572"/>
                  <a:gd name="connsiteY48" fmla="*/ 53797 h 209340"/>
                  <a:gd name="connsiteX49" fmla="*/ 67465 w 245572"/>
                  <a:gd name="connsiteY49" fmla="*/ 53226 h 209340"/>
                  <a:gd name="connsiteX50" fmla="*/ 60417 w 245572"/>
                  <a:gd name="connsiteY50" fmla="*/ 53797 h 209340"/>
                  <a:gd name="connsiteX51" fmla="*/ 46986 w 245572"/>
                  <a:gd name="connsiteY51" fmla="*/ 58274 h 209340"/>
                  <a:gd name="connsiteX52" fmla="*/ 34223 w 245572"/>
                  <a:gd name="connsiteY52" fmla="*/ 69132 h 209340"/>
                  <a:gd name="connsiteX53" fmla="*/ 28508 w 245572"/>
                  <a:gd name="connsiteY53" fmla="*/ 89611 h 209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45572" h="209340">
                    <a:moveTo>
                      <a:pt x="105279" y="133712"/>
                    </a:moveTo>
                    <a:cubicBezTo>
                      <a:pt x="104487" y="139179"/>
                      <a:pt x="105384" y="144770"/>
                      <a:pt x="107851" y="149714"/>
                    </a:cubicBezTo>
                    <a:cubicBezTo>
                      <a:pt x="109089" y="152285"/>
                      <a:pt x="114804" y="153524"/>
                      <a:pt x="123758" y="153524"/>
                    </a:cubicBezTo>
                    <a:cubicBezTo>
                      <a:pt x="134617" y="153438"/>
                      <a:pt x="145402" y="151733"/>
                      <a:pt x="155762" y="148476"/>
                    </a:cubicBezTo>
                    <a:cubicBezTo>
                      <a:pt x="165126" y="145208"/>
                      <a:pt x="173788" y="140198"/>
                      <a:pt x="181289" y="133712"/>
                    </a:cubicBezTo>
                    <a:cubicBezTo>
                      <a:pt x="188484" y="127378"/>
                      <a:pt x="194207" y="119538"/>
                      <a:pt x="198053" y="110756"/>
                    </a:cubicBezTo>
                    <a:cubicBezTo>
                      <a:pt x="202093" y="101479"/>
                      <a:pt x="204044" y="91440"/>
                      <a:pt x="203768" y="81324"/>
                    </a:cubicBezTo>
                    <a:cubicBezTo>
                      <a:pt x="203811" y="71828"/>
                      <a:pt x="202529" y="62369"/>
                      <a:pt x="199958" y="53226"/>
                    </a:cubicBezTo>
                    <a:cubicBezTo>
                      <a:pt x="197506" y="42938"/>
                      <a:pt x="193660" y="33042"/>
                      <a:pt x="188528" y="23793"/>
                    </a:cubicBezTo>
                    <a:cubicBezTo>
                      <a:pt x="188528" y="23126"/>
                      <a:pt x="187290" y="21888"/>
                      <a:pt x="186623" y="19983"/>
                    </a:cubicBezTo>
                    <a:cubicBezTo>
                      <a:pt x="185579" y="17907"/>
                      <a:pt x="184300" y="15954"/>
                      <a:pt x="182813" y="14173"/>
                    </a:cubicBezTo>
                    <a:cubicBezTo>
                      <a:pt x="181648" y="12544"/>
                      <a:pt x="180567" y="10858"/>
                      <a:pt x="179574" y="9125"/>
                    </a:cubicBezTo>
                    <a:cubicBezTo>
                      <a:pt x="179003" y="7791"/>
                      <a:pt x="178336" y="7124"/>
                      <a:pt x="178336" y="5886"/>
                    </a:cubicBezTo>
                    <a:cubicBezTo>
                      <a:pt x="178382" y="5219"/>
                      <a:pt x="178910" y="4696"/>
                      <a:pt x="179574" y="4648"/>
                    </a:cubicBezTo>
                    <a:lnTo>
                      <a:pt x="182146" y="4648"/>
                    </a:lnTo>
                    <a:cubicBezTo>
                      <a:pt x="184288" y="4762"/>
                      <a:pt x="186420" y="5010"/>
                      <a:pt x="188528" y="5410"/>
                    </a:cubicBezTo>
                    <a:cubicBezTo>
                      <a:pt x="192433" y="6077"/>
                      <a:pt x="197481" y="6077"/>
                      <a:pt x="202625" y="6743"/>
                    </a:cubicBezTo>
                    <a:lnTo>
                      <a:pt x="217960" y="8648"/>
                    </a:lnTo>
                    <a:cubicBezTo>
                      <a:pt x="220937" y="8515"/>
                      <a:pt x="223866" y="9429"/>
                      <a:pt x="226247" y="11220"/>
                    </a:cubicBezTo>
                    <a:cubicBezTo>
                      <a:pt x="227798" y="13392"/>
                      <a:pt x="229107" y="15716"/>
                      <a:pt x="230152" y="18173"/>
                    </a:cubicBezTo>
                    <a:cubicBezTo>
                      <a:pt x="232581" y="23612"/>
                      <a:pt x="234712" y="29175"/>
                      <a:pt x="236534" y="34842"/>
                    </a:cubicBezTo>
                    <a:cubicBezTo>
                      <a:pt x="239206" y="43015"/>
                      <a:pt x="241338" y="51349"/>
                      <a:pt x="242916" y="59798"/>
                    </a:cubicBezTo>
                    <a:cubicBezTo>
                      <a:pt x="245000" y="69885"/>
                      <a:pt x="245863" y="80181"/>
                      <a:pt x="245487" y="90468"/>
                    </a:cubicBezTo>
                    <a:cubicBezTo>
                      <a:pt x="246145" y="108013"/>
                      <a:pt x="242891" y="125482"/>
                      <a:pt x="235962" y="141618"/>
                    </a:cubicBezTo>
                    <a:cubicBezTo>
                      <a:pt x="224291" y="169459"/>
                      <a:pt x="201598" y="191224"/>
                      <a:pt x="173288" y="201720"/>
                    </a:cubicBezTo>
                    <a:cubicBezTo>
                      <a:pt x="158911" y="206797"/>
                      <a:pt x="143769" y="209378"/>
                      <a:pt x="128520" y="209340"/>
                    </a:cubicBezTo>
                    <a:cubicBezTo>
                      <a:pt x="113333" y="209045"/>
                      <a:pt x="98276" y="206473"/>
                      <a:pt x="83848" y="201720"/>
                    </a:cubicBezTo>
                    <a:cubicBezTo>
                      <a:pt x="68682" y="196958"/>
                      <a:pt x="54558" y="189366"/>
                      <a:pt x="42224" y="179336"/>
                    </a:cubicBezTo>
                    <a:cubicBezTo>
                      <a:pt x="14836" y="157267"/>
                      <a:pt x="-753" y="123729"/>
                      <a:pt x="28" y="88563"/>
                    </a:cubicBezTo>
                    <a:cubicBezTo>
                      <a:pt x="-76" y="77105"/>
                      <a:pt x="1431" y="65694"/>
                      <a:pt x="4505" y="54654"/>
                    </a:cubicBezTo>
                    <a:cubicBezTo>
                      <a:pt x="7148" y="44120"/>
                      <a:pt x="12202" y="34337"/>
                      <a:pt x="19269" y="26079"/>
                    </a:cubicBezTo>
                    <a:cubicBezTo>
                      <a:pt x="26632" y="17745"/>
                      <a:pt x="35826" y="11220"/>
                      <a:pt x="46129" y="7029"/>
                    </a:cubicBezTo>
                    <a:cubicBezTo>
                      <a:pt x="58889" y="1905"/>
                      <a:pt x="72586" y="-467"/>
                      <a:pt x="86325" y="76"/>
                    </a:cubicBezTo>
                    <a:cubicBezTo>
                      <a:pt x="90030" y="47"/>
                      <a:pt x="93708" y="695"/>
                      <a:pt x="97183" y="1981"/>
                    </a:cubicBezTo>
                    <a:cubicBezTo>
                      <a:pt x="99520" y="3143"/>
                      <a:pt x="101521" y="4877"/>
                      <a:pt x="102993" y="7029"/>
                    </a:cubicBezTo>
                    <a:cubicBezTo>
                      <a:pt x="104204" y="9420"/>
                      <a:pt x="104855" y="12058"/>
                      <a:pt x="104898" y="14744"/>
                    </a:cubicBezTo>
                    <a:lnTo>
                      <a:pt x="104898" y="23698"/>
                    </a:lnTo>
                    <a:close/>
                    <a:moveTo>
                      <a:pt x="28508" y="89611"/>
                    </a:moveTo>
                    <a:cubicBezTo>
                      <a:pt x="28052" y="98984"/>
                      <a:pt x="30264" y="108299"/>
                      <a:pt x="34890" y="116472"/>
                    </a:cubicBezTo>
                    <a:cubicBezTo>
                      <a:pt x="38809" y="123044"/>
                      <a:pt x="44066" y="128730"/>
                      <a:pt x="50320" y="133140"/>
                    </a:cubicBezTo>
                    <a:cubicBezTo>
                      <a:pt x="55357" y="136788"/>
                      <a:pt x="60955" y="139589"/>
                      <a:pt x="66894" y="141427"/>
                    </a:cubicBezTo>
                    <a:cubicBezTo>
                      <a:pt x="69924" y="142646"/>
                      <a:pt x="73153" y="143284"/>
                      <a:pt x="76419" y="143332"/>
                    </a:cubicBezTo>
                    <a:cubicBezTo>
                      <a:pt x="77777" y="143275"/>
                      <a:pt x="79094" y="142846"/>
                      <a:pt x="80229" y="142094"/>
                    </a:cubicBezTo>
                    <a:cubicBezTo>
                      <a:pt x="81467" y="141427"/>
                      <a:pt x="82134" y="139522"/>
                      <a:pt x="82134" y="136284"/>
                    </a:cubicBezTo>
                    <a:cubicBezTo>
                      <a:pt x="82134" y="133045"/>
                      <a:pt x="81467" y="126759"/>
                      <a:pt x="80895" y="115805"/>
                    </a:cubicBezTo>
                    <a:cubicBezTo>
                      <a:pt x="80324" y="104851"/>
                      <a:pt x="78990" y="93421"/>
                      <a:pt x="78324" y="80657"/>
                    </a:cubicBezTo>
                    <a:cubicBezTo>
                      <a:pt x="78301" y="75743"/>
                      <a:pt x="77855" y="70828"/>
                      <a:pt x="76990" y="65989"/>
                    </a:cubicBezTo>
                    <a:cubicBezTo>
                      <a:pt x="77008" y="63112"/>
                      <a:pt x="76356" y="60284"/>
                      <a:pt x="75085" y="57702"/>
                    </a:cubicBezTo>
                    <a:cubicBezTo>
                      <a:pt x="74514" y="56369"/>
                      <a:pt x="73847" y="54464"/>
                      <a:pt x="72513" y="53797"/>
                    </a:cubicBezTo>
                    <a:cubicBezTo>
                      <a:pt x="70874" y="53321"/>
                      <a:pt x="69168" y="53130"/>
                      <a:pt x="67465" y="53226"/>
                    </a:cubicBezTo>
                    <a:cubicBezTo>
                      <a:pt x="65105" y="53235"/>
                      <a:pt x="62748" y="53426"/>
                      <a:pt x="60417" y="53797"/>
                    </a:cubicBezTo>
                    <a:cubicBezTo>
                      <a:pt x="55695" y="54416"/>
                      <a:pt x="51135" y="55940"/>
                      <a:pt x="46986" y="58274"/>
                    </a:cubicBezTo>
                    <a:cubicBezTo>
                      <a:pt x="41906" y="60788"/>
                      <a:pt x="37522" y="64522"/>
                      <a:pt x="34223" y="69132"/>
                    </a:cubicBezTo>
                    <a:cubicBezTo>
                      <a:pt x="29816" y="75000"/>
                      <a:pt x="27775" y="82305"/>
                      <a:pt x="28508" y="896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420E2273-72D3-4903-930A-CB08DBC1F7F0}"/>
                  </a:ext>
                </a:extLst>
              </p:cNvPr>
              <p:cNvSpPr/>
              <p:nvPr/>
            </p:nvSpPr>
            <p:spPr>
              <a:xfrm>
                <a:off x="728661" y="2707798"/>
                <a:ext cx="241566" cy="283913"/>
              </a:xfrm>
              <a:custGeom>
                <a:avLst/>
                <a:gdLst>
                  <a:gd name="connsiteX0" fmla="*/ 19253 w 241566"/>
                  <a:gd name="connsiteY0" fmla="*/ 283845 h 283913"/>
                  <a:gd name="connsiteX1" fmla="*/ 12204 w 241566"/>
                  <a:gd name="connsiteY1" fmla="*/ 282607 h 283913"/>
                  <a:gd name="connsiteX2" fmla="*/ 9633 w 241566"/>
                  <a:gd name="connsiteY2" fmla="*/ 276225 h 283913"/>
                  <a:gd name="connsiteX3" fmla="*/ 7061 w 241566"/>
                  <a:gd name="connsiteY3" fmla="*/ 255079 h 283913"/>
                  <a:gd name="connsiteX4" fmla="*/ 3918 w 241566"/>
                  <a:gd name="connsiteY4" fmla="*/ 232124 h 283913"/>
                  <a:gd name="connsiteX5" fmla="*/ 1346 w 241566"/>
                  <a:gd name="connsiteY5" fmla="*/ 212312 h 283913"/>
                  <a:gd name="connsiteX6" fmla="*/ 12 w 241566"/>
                  <a:gd name="connsiteY6" fmla="*/ 199454 h 283913"/>
                  <a:gd name="connsiteX7" fmla="*/ 4489 w 241566"/>
                  <a:gd name="connsiteY7" fmla="*/ 195644 h 283913"/>
                  <a:gd name="connsiteX8" fmla="*/ 12871 w 241566"/>
                  <a:gd name="connsiteY8" fmla="*/ 194405 h 283913"/>
                  <a:gd name="connsiteX9" fmla="*/ 21158 w 241566"/>
                  <a:gd name="connsiteY9" fmla="*/ 193738 h 283913"/>
                  <a:gd name="connsiteX10" fmla="*/ 30111 w 241566"/>
                  <a:gd name="connsiteY10" fmla="*/ 193072 h 283913"/>
                  <a:gd name="connsiteX11" fmla="*/ 37731 w 241566"/>
                  <a:gd name="connsiteY11" fmla="*/ 192405 h 283913"/>
                  <a:gd name="connsiteX12" fmla="*/ 41637 w 241566"/>
                  <a:gd name="connsiteY12" fmla="*/ 192405 h 283913"/>
                  <a:gd name="connsiteX13" fmla="*/ 45447 w 241566"/>
                  <a:gd name="connsiteY13" fmla="*/ 191834 h 283913"/>
                  <a:gd name="connsiteX14" fmla="*/ 48018 w 241566"/>
                  <a:gd name="connsiteY14" fmla="*/ 188595 h 283913"/>
                  <a:gd name="connsiteX15" fmla="*/ 46685 w 241566"/>
                  <a:gd name="connsiteY15" fmla="*/ 185452 h 283913"/>
                  <a:gd name="connsiteX16" fmla="*/ 39636 w 241566"/>
                  <a:gd name="connsiteY16" fmla="*/ 177737 h 283913"/>
                  <a:gd name="connsiteX17" fmla="*/ 23063 w 241566"/>
                  <a:gd name="connsiteY17" fmla="*/ 161734 h 283913"/>
                  <a:gd name="connsiteX18" fmla="*/ 10299 w 241566"/>
                  <a:gd name="connsiteY18" fmla="*/ 147066 h 283913"/>
                  <a:gd name="connsiteX19" fmla="*/ 2584 w 241566"/>
                  <a:gd name="connsiteY19" fmla="*/ 129826 h 283913"/>
                  <a:gd name="connsiteX20" fmla="*/ 12 w 241566"/>
                  <a:gd name="connsiteY20" fmla="*/ 105537 h 283913"/>
                  <a:gd name="connsiteX21" fmla="*/ 2584 w 241566"/>
                  <a:gd name="connsiteY21" fmla="*/ 81248 h 283913"/>
                  <a:gd name="connsiteX22" fmla="*/ 10871 w 241566"/>
                  <a:gd name="connsiteY22" fmla="*/ 59436 h 283913"/>
                  <a:gd name="connsiteX23" fmla="*/ 24968 w 241566"/>
                  <a:gd name="connsiteY23" fmla="*/ 42863 h 283913"/>
                  <a:gd name="connsiteX24" fmla="*/ 45447 w 241566"/>
                  <a:gd name="connsiteY24" fmla="*/ 34576 h 283913"/>
                  <a:gd name="connsiteX25" fmla="*/ 53733 w 241566"/>
                  <a:gd name="connsiteY25" fmla="*/ 33909 h 283913"/>
                  <a:gd name="connsiteX26" fmla="*/ 64592 w 241566"/>
                  <a:gd name="connsiteY26" fmla="*/ 33242 h 283913"/>
                  <a:gd name="connsiteX27" fmla="*/ 176511 w 241566"/>
                  <a:gd name="connsiteY27" fmla="*/ 33242 h 283913"/>
                  <a:gd name="connsiteX28" fmla="*/ 199466 w 241566"/>
                  <a:gd name="connsiteY28" fmla="*/ 32004 h 283913"/>
                  <a:gd name="connsiteX29" fmla="*/ 208991 w 241566"/>
                  <a:gd name="connsiteY29" fmla="*/ 29432 h 283913"/>
                  <a:gd name="connsiteX30" fmla="*/ 212229 w 241566"/>
                  <a:gd name="connsiteY30" fmla="*/ 24289 h 283913"/>
                  <a:gd name="connsiteX31" fmla="*/ 214134 w 241566"/>
                  <a:gd name="connsiteY31" fmla="*/ 19812 h 283913"/>
                  <a:gd name="connsiteX32" fmla="*/ 216706 w 241566"/>
                  <a:gd name="connsiteY32" fmla="*/ 13430 h 283913"/>
                  <a:gd name="connsiteX33" fmla="*/ 218611 w 241566"/>
                  <a:gd name="connsiteY33" fmla="*/ 7049 h 283913"/>
                  <a:gd name="connsiteX34" fmla="*/ 219849 w 241566"/>
                  <a:gd name="connsiteY34" fmla="*/ 3810 h 283913"/>
                  <a:gd name="connsiteX35" fmla="*/ 223088 w 241566"/>
                  <a:gd name="connsiteY35" fmla="*/ 667 h 283913"/>
                  <a:gd name="connsiteX36" fmla="*/ 227565 w 241566"/>
                  <a:gd name="connsiteY36" fmla="*/ 0 h 283913"/>
                  <a:gd name="connsiteX37" fmla="*/ 235185 w 241566"/>
                  <a:gd name="connsiteY37" fmla="*/ 0 h 283913"/>
                  <a:gd name="connsiteX38" fmla="*/ 241566 w 241566"/>
                  <a:gd name="connsiteY38" fmla="*/ 5144 h 283913"/>
                  <a:gd name="connsiteX39" fmla="*/ 241566 w 241566"/>
                  <a:gd name="connsiteY39" fmla="*/ 12192 h 283913"/>
                  <a:gd name="connsiteX40" fmla="*/ 240995 w 241566"/>
                  <a:gd name="connsiteY40" fmla="*/ 21717 h 283913"/>
                  <a:gd name="connsiteX41" fmla="*/ 240328 w 241566"/>
                  <a:gd name="connsiteY41" fmla="*/ 37052 h 283913"/>
                  <a:gd name="connsiteX42" fmla="*/ 240328 w 241566"/>
                  <a:gd name="connsiteY42" fmla="*/ 86296 h 283913"/>
                  <a:gd name="connsiteX43" fmla="*/ 240995 w 241566"/>
                  <a:gd name="connsiteY43" fmla="*/ 101632 h 283913"/>
                  <a:gd name="connsiteX44" fmla="*/ 241566 w 241566"/>
                  <a:gd name="connsiteY44" fmla="*/ 110585 h 283913"/>
                  <a:gd name="connsiteX45" fmla="*/ 241566 w 241566"/>
                  <a:gd name="connsiteY45" fmla="*/ 117634 h 283913"/>
                  <a:gd name="connsiteX46" fmla="*/ 239661 w 241566"/>
                  <a:gd name="connsiteY46" fmla="*/ 122111 h 283913"/>
                  <a:gd name="connsiteX47" fmla="*/ 235851 w 241566"/>
                  <a:gd name="connsiteY47" fmla="*/ 122777 h 283913"/>
                  <a:gd name="connsiteX48" fmla="*/ 228136 w 241566"/>
                  <a:gd name="connsiteY48" fmla="*/ 122777 h 283913"/>
                  <a:gd name="connsiteX49" fmla="*/ 221183 w 241566"/>
                  <a:gd name="connsiteY49" fmla="*/ 120206 h 283913"/>
                  <a:gd name="connsiteX50" fmla="*/ 216039 w 241566"/>
                  <a:gd name="connsiteY50" fmla="*/ 108013 h 283913"/>
                  <a:gd name="connsiteX51" fmla="*/ 210229 w 241566"/>
                  <a:gd name="connsiteY51" fmla="*/ 94679 h 283913"/>
                  <a:gd name="connsiteX52" fmla="*/ 198799 w 241566"/>
                  <a:gd name="connsiteY52" fmla="*/ 90202 h 283913"/>
                  <a:gd name="connsiteX53" fmla="*/ 184702 w 241566"/>
                  <a:gd name="connsiteY53" fmla="*/ 89535 h 283913"/>
                  <a:gd name="connsiteX54" fmla="*/ 117075 w 241566"/>
                  <a:gd name="connsiteY54" fmla="*/ 89535 h 283913"/>
                  <a:gd name="connsiteX55" fmla="*/ 87642 w 241566"/>
                  <a:gd name="connsiteY55" fmla="*/ 90202 h 283913"/>
                  <a:gd name="connsiteX56" fmla="*/ 64592 w 241566"/>
                  <a:gd name="connsiteY56" fmla="*/ 94679 h 283913"/>
                  <a:gd name="connsiteX57" fmla="*/ 49257 w 241566"/>
                  <a:gd name="connsiteY57" fmla="*/ 106775 h 283913"/>
                  <a:gd name="connsiteX58" fmla="*/ 43542 w 241566"/>
                  <a:gd name="connsiteY58" fmla="*/ 130397 h 283913"/>
                  <a:gd name="connsiteX59" fmla="*/ 51162 w 241566"/>
                  <a:gd name="connsiteY59" fmla="*/ 161163 h 283913"/>
                  <a:gd name="connsiteX60" fmla="*/ 66497 w 241566"/>
                  <a:gd name="connsiteY60" fmla="*/ 179070 h 283913"/>
                  <a:gd name="connsiteX61" fmla="*/ 90214 w 241566"/>
                  <a:gd name="connsiteY61" fmla="*/ 188595 h 283913"/>
                  <a:gd name="connsiteX62" fmla="*/ 120218 w 241566"/>
                  <a:gd name="connsiteY62" fmla="*/ 189929 h 283913"/>
                  <a:gd name="connsiteX63" fmla="*/ 176511 w 241566"/>
                  <a:gd name="connsiteY63" fmla="*/ 189929 h 283913"/>
                  <a:gd name="connsiteX64" fmla="*/ 199466 w 241566"/>
                  <a:gd name="connsiteY64" fmla="*/ 188595 h 283913"/>
                  <a:gd name="connsiteX65" fmla="*/ 208991 w 241566"/>
                  <a:gd name="connsiteY65" fmla="*/ 186023 h 283913"/>
                  <a:gd name="connsiteX66" fmla="*/ 212229 w 241566"/>
                  <a:gd name="connsiteY66" fmla="*/ 180975 h 283913"/>
                  <a:gd name="connsiteX67" fmla="*/ 214134 w 241566"/>
                  <a:gd name="connsiteY67" fmla="*/ 176498 h 283913"/>
                  <a:gd name="connsiteX68" fmla="*/ 216706 w 241566"/>
                  <a:gd name="connsiteY68" fmla="*/ 169450 h 283913"/>
                  <a:gd name="connsiteX69" fmla="*/ 218611 w 241566"/>
                  <a:gd name="connsiteY69" fmla="*/ 163068 h 283913"/>
                  <a:gd name="connsiteX70" fmla="*/ 219849 w 241566"/>
                  <a:gd name="connsiteY70" fmla="*/ 159829 h 283913"/>
                  <a:gd name="connsiteX71" fmla="*/ 223088 w 241566"/>
                  <a:gd name="connsiteY71" fmla="*/ 156686 h 283913"/>
                  <a:gd name="connsiteX72" fmla="*/ 227565 w 241566"/>
                  <a:gd name="connsiteY72" fmla="*/ 156020 h 283913"/>
                  <a:gd name="connsiteX73" fmla="*/ 235185 w 241566"/>
                  <a:gd name="connsiteY73" fmla="*/ 156020 h 283913"/>
                  <a:gd name="connsiteX74" fmla="*/ 241566 w 241566"/>
                  <a:gd name="connsiteY74" fmla="*/ 161163 h 283913"/>
                  <a:gd name="connsiteX75" fmla="*/ 241566 w 241566"/>
                  <a:gd name="connsiteY75" fmla="*/ 169545 h 283913"/>
                  <a:gd name="connsiteX76" fmla="*/ 240995 w 241566"/>
                  <a:gd name="connsiteY76" fmla="*/ 180404 h 283913"/>
                  <a:gd name="connsiteX77" fmla="*/ 239661 w 241566"/>
                  <a:gd name="connsiteY77" fmla="*/ 195072 h 283913"/>
                  <a:gd name="connsiteX78" fmla="*/ 239661 w 241566"/>
                  <a:gd name="connsiteY78" fmla="*/ 241173 h 283913"/>
                  <a:gd name="connsiteX79" fmla="*/ 240328 w 241566"/>
                  <a:gd name="connsiteY79" fmla="*/ 256508 h 283913"/>
                  <a:gd name="connsiteX80" fmla="*/ 240995 w 241566"/>
                  <a:gd name="connsiteY80" fmla="*/ 266033 h 283913"/>
                  <a:gd name="connsiteX81" fmla="*/ 240995 w 241566"/>
                  <a:gd name="connsiteY81" fmla="*/ 273082 h 283913"/>
                  <a:gd name="connsiteX82" fmla="*/ 238995 w 241566"/>
                  <a:gd name="connsiteY82" fmla="*/ 277559 h 283913"/>
                  <a:gd name="connsiteX83" fmla="*/ 235185 w 241566"/>
                  <a:gd name="connsiteY83" fmla="*/ 278225 h 283913"/>
                  <a:gd name="connsiteX84" fmla="*/ 227565 w 241566"/>
                  <a:gd name="connsiteY84" fmla="*/ 278225 h 283913"/>
                  <a:gd name="connsiteX85" fmla="*/ 220516 w 241566"/>
                  <a:gd name="connsiteY85" fmla="*/ 275654 h 283913"/>
                  <a:gd name="connsiteX86" fmla="*/ 215373 w 241566"/>
                  <a:gd name="connsiteY86" fmla="*/ 263462 h 283913"/>
                  <a:gd name="connsiteX87" fmla="*/ 209658 w 241566"/>
                  <a:gd name="connsiteY87" fmla="*/ 250031 h 283913"/>
                  <a:gd name="connsiteX88" fmla="*/ 198132 w 241566"/>
                  <a:gd name="connsiteY88" fmla="*/ 244983 h 283913"/>
                  <a:gd name="connsiteX89" fmla="*/ 184702 w 241566"/>
                  <a:gd name="connsiteY89" fmla="*/ 244316 h 283913"/>
                  <a:gd name="connsiteX90" fmla="*/ 116408 w 241566"/>
                  <a:gd name="connsiteY90" fmla="*/ 244316 h 283913"/>
                  <a:gd name="connsiteX91" fmla="*/ 99739 w 241566"/>
                  <a:gd name="connsiteY91" fmla="*/ 244983 h 283913"/>
                  <a:gd name="connsiteX92" fmla="*/ 77355 w 241566"/>
                  <a:gd name="connsiteY92" fmla="*/ 246221 h 283913"/>
                  <a:gd name="connsiteX93" fmla="*/ 56305 w 241566"/>
                  <a:gd name="connsiteY93" fmla="*/ 246221 h 283913"/>
                  <a:gd name="connsiteX94" fmla="*/ 43542 w 241566"/>
                  <a:gd name="connsiteY94" fmla="*/ 249460 h 283913"/>
                  <a:gd name="connsiteX95" fmla="*/ 37731 w 241566"/>
                  <a:gd name="connsiteY95" fmla="*/ 256508 h 283913"/>
                  <a:gd name="connsiteX96" fmla="*/ 35160 w 241566"/>
                  <a:gd name="connsiteY96" fmla="*/ 269938 h 283913"/>
                  <a:gd name="connsiteX97" fmla="*/ 33255 w 241566"/>
                  <a:gd name="connsiteY97" fmla="*/ 281369 h 283913"/>
                  <a:gd name="connsiteX98" fmla="*/ 28778 w 241566"/>
                  <a:gd name="connsiteY98" fmla="*/ 283369 h 28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241566" h="283913">
                    <a:moveTo>
                      <a:pt x="19253" y="283845"/>
                    </a:moveTo>
                    <a:cubicBezTo>
                      <a:pt x="16833" y="284093"/>
                      <a:pt x="14392" y="283664"/>
                      <a:pt x="12204" y="282607"/>
                    </a:cubicBezTo>
                    <a:cubicBezTo>
                      <a:pt x="10678" y="280816"/>
                      <a:pt x="9775" y="278578"/>
                      <a:pt x="9633" y="276225"/>
                    </a:cubicBezTo>
                    <a:lnTo>
                      <a:pt x="7061" y="255079"/>
                    </a:lnTo>
                    <a:lnTo>
                      <a:pt x="3918" y="232124"/>
                    </a:lnTo>
                    <a:lnTo>
                      <a:pt x="1346" y="212312"/>
                    </a:lnTo>
                    <a:cubicBezTo>
                      <a:pt x="572" y="208064"/>
                      <a:pt x="127" y="203768"/>
                      <a:pt x="12" y="199454"/>
                    </a:cubicBezTo>
                    <a:cubicBezTo>
                      <a:pt x="12" y="196882"/>
                      <a:pt x="1346" y="195644"/>
                      <a:pt x="4489" y="195644"/>
                    </a:cubicBezTo>
                    <a:cubicBezTo>
                      <a:pt x="7322" y="195558"/>
                      <a:pt x="10136" y="195148"/>
                      <a:pt x="12871" y="194405"/>
                    </a:cubicBezTo>
                    <a:cubicBezTo>
                      <a:pt x="15592" y="193824"/>
                      <a:pt x="18378" y="193596"/>
                      <a:pt x="21158" y="193738"/>
                    </a:cubicBezTo>
                    <a:cubicBezTo>
                      <a:pt x="24301" y="193738"/>
                      <a:pt x="27540" y="193072"/>
                      <a:pt x="30111" y="193072"/>
                    </a:cubicBezTo>
                    <a:cubicBezTo>
                      <a:pt x="32670" y="193177"/>
                      <a:pt x="35231" y="192957"/>
                      <a:pt x="37731" y="192405"/>
                    </a:cubicBezTo>
                    <a:cubicBezTo>
                      <a:pt x="39012" y="192072"/>
                      <a:pt x="40355" y="192072"/>
                      <a:pt x="41637" y="192405"/>
                    </a:cubicBezTo>
                    <a:cubicBezTo>
                      <a:pt x="42875" y="192405"/>
                      <a:pt x="44113" y="191834"/>
                      <a:pt x="45447" y="191834"/>
                    </a:cubicBezTo>
                    <a:cubicBezTo>
                      <a:pt x="47017" y="191586"/>
                      <a:pt x="48136" y="190176"/>
                      <a:pt x="48018" y="188595"/>
                    </a:cubicBezTo>
                    <a:cubicBezTo>
                      <a:pt x="47996" y="187414"/>
                      <a:pt x="47518" y="186290"/>
                      <a:pt x="46685" y="185452"/>
                    </a:cubicBezTo>
                    <a:cubicBezTo>
                      <a:pt x="44664" y="182594"/>
                      <a:pt x="42296" y="180004"/>
                      <a:pt x="39636" y="177737"/>
                    </a:cubicBezTo>
                    <a:cubicBezTo>
                      <a:pt x="33255" y="172021"/>
                      <a:pt x="28206" y="166211"/>
                      <a:pt x="23063" y="161734"/>
                    </a:cubicBezTo>
                    <a:cubicBezTo>
                      <a:pt x="18277" y="157334"/>
                      <a:pt x="13996" y="152410"/>
                      <a:pt x="10299" y="147066"/>
                    </a:cubicBezTo>
                    <a:cubicBezTo>
                      <a:pt x="6953" y="141694"/>
                      <a:pt x="4358" y="135893"/>
                      <a:pt x="2584" y="129826"/>
                    </a:cubicBezTo>
                    <a:cubicBezTo>
                      <a:pt x="793" y="121853"/>
                      <a:pt x="-70" y="113709"/>
                      <a:pt x="12" y="105537"/>
                    </a:cubicBezTo>
                    <a:cubicBezTo>
                      <a:pt x="-115" y="97365"/>
                      <a:pt x="748" y="89211"/>
                      <a:pt x="2584" y="81248"/>
                    </a:cubicBezTo>
                    <a:cubicBezTo>
                      <a:pt x="4294" y="73619"/>
                      <a:pt x="7085" y="66275"/>
                      <a:pt x="10871" y="59436"/>
                    </a:cubicBezTo>
                    <a:cubicBezTo>
                      <a:pt x="14536" y="53111"/>
                      <a:pt x="19312" y="47492"/>
                      <a:pt x="24968" y="42863"/>
                    </a:cubicBezTo>
                    <a:cubicBezTo>
                      <a:pt x="30826" y="38138"/>
                      <a:pt x="37951" y="35252"/>
                      <a:pt x="45447" y="34576"/>
                    </a:cubicBezTo>
                    <a:cubicBezTo>
                      <a:pt x="48590" y="34576"/>
                      <a:pt x="51162" y="33909"/>
                      <a:pt x="53733" y="33909"/>
                    </a:cubicBezTo>
                    <a:cubicBezTo>
                      <a:pt x="56305" y="33909"/>
                      <a:pt x="60115" y="33242"/>
                      <a:pt x="64592" y="33242"/>
                    </a:cubicBezTo>
                    <a:lnTo>
                      <a:pt x="176511" y="33242"/>
                    </a:lnTo>
                    <a:cubicBezTo>
                      <a:pt x="184181" y="33318"/>
                      <a:pt x="191848" y="32899"/>
                      <a:pt x="199466" y="32004"/>
                    </a:cubicBezTo>
                    <a:cubicBezTo>
                      <a:pt x="202769" y="31718"/>
                      <a:pt x="205994" y="30851"/>
                      <a:pt x="208991" y="29432"/>
                    </a:cubicBezTo>
                    <a:cubicBezTo>
                      <a:pt x="210413" y="27956"/>
                      <a:pt x="211516" y="26203"/>
                      <a:pt x="212229" y="24289"/>
                    </a:cubicBezTo>
                    <a:cubicBezTo>
                      <a:pt x="212507" y="22670"/>
                      <a:pt x="213160" y="21136"/>
                      <a:pt x="214134" y="19812"/>
                    </a:cubicBezTo>
                    <a:cubicBezTo>
                      <a:pt x="215373" y="17907"/>
                      <a:pt x="215373" y="15335"/>
                      <a:pt x="216706" y="13430"/>
                    </a:cubicBezTo>
                    <a:lnTo>
                      <a:pt x="218611" y="7049"/>
                    </a:lnTo>
                    <a:cubicBezTo>
                      <a:pt x="219183" y="5810"/>
                      <a:pt x="219183" y="5144"/>
                      <a:pt x="219849" y="3810"/>
                    </a:cubicBezTo>
                    <a:cubicBezTo>
                      <a:pt x="220601" y="2467"/>
                      <a:pt x="221726" y="1381"/>
                      <a:pt x="223088" y="667"/>
                    </a:cubicBezTo>
                    <a:cubicBezTo>
                      <a:pt x="224326" y="667"/>
                      <a:pt x="226231" y="0"/>
                      <a:pt x="227565" y="0"/>
                    </a:cubicBezTo>
                    <a:lnTo>
                      <a:pt x="235185" y="0"/>
                    </a:lnTo>
                    <a:cubicBezTo>
                      <a:pt x="239661" y="0"/>
                      <a:pt x="241566" y="1905"/>
                      <a:pt x="241566" y="5144"/>
                    </a:cubicBezTo>
                    <a:lnTo>
                      <a:pt x="241566" y="12192"/>
                    </a:lnTo>
                    <a:lnTo>
                      <a:pt x="240995" y="21717"/>
                    </a:lnTo>
                    <a:lnTo>
                      <a:pt x="240328" y="37052"/>
                    </a:lnTo>
                    <a:lnTo>
                      <a:pt x="240328" y="86296"/>
                    </a:lnTo>
                    <a:cubicBezTo>
                      <a:pt x="240328" y="92678"/>
                      <a:pt x="240995" y="97822"/>
                      <a:pt x="240995" y="101632"/>
                    </a:cubicBezTo>
                    <a:lnTo>
                      <a:pt x="241566" y="110585"/>
                    </a:lnTo>
                    <a:lnTo>
                      <a:pt x="241566" y="117634"/>
                    </a:lnTo>
                    <a:cubicBezTo>
                      <a:pt x="241566" y="120206"/>
                      <a:pt x="240995" y="121444"/>
                      <a:pt x="239661" y="122111"/>
                    </a:cubicBezTo>
                    <a:cubicBezTo>
                      <a:pt x="238469" y="122653"/>
                      <a:pt x="237157" y="122882"/>
                      <a:pt x="235851" y="122777"/>
                    </a:cubicBezTo>
                    <a:lnTo>
                      <a:pt x="228136" y="122777"/>
                    </a:lnTo>
                    <a:cubicBezTo>
                      <a:pt x="224326" y="122777"/>
                      <a:pt x="222421" y="122111"/>
                      <a:pt x="221183" y="120206"/>
                    </a:cubicBezTo>
                    <a:cubicBezTo>
                      <a:pt x="219130" y="116291"/>
                      <a:pt x="217410" y="112214"/>
                      <a:pt x="216039" y="108013"/>
                    </a:cubicBezTo>
                    <a:cubicBezTo>
                      <a:pt x="214864" y="103270"/>
                      <a:pt x="212900" y="98765"/>
                      <a:pt x="210229" y="94679"/>
                    </a:cubicBezTo>
                    <a:cubicBezTo>
                      <a:pt x="207061" y="91897"/>
                      <a:pt x="203016" y="90307"/>
                      <a:pt x="198799" y="90202"/>
                    </a:cubicBezTo>
                    <a:cubicBezTo>
                      <a:pt x="194894" y="90202"/>
                      <a:pt x="190417" y="89535"/>
                      <a:pt x="184702" y="89535"/>
                    </a:cubicBezTo>
                    <a:lnTo>
                      <a:pt x="117075" y="89535"/>
                    </a:lnTo>
                    <a:cubicBezTo>
                      <a:pt x="106788" y="89535"/>
                      <a:pt x="96596" y="89535"/>
                      <a:pt x="87642" y="90202"/>
                    </a:cubicBezTo>
                    <a:cubicBezTo>
                      <a:pt x="79761" y="90383"/>
                      <a:pt x="71967" y="91897"/>
                      <a:pt x="64592" y="94679"/>
                    </a:cubicBezTo>
                    <a:cubicBezTo>
                      <a:pt x="58328" y="96984"/>
                      <a:pt x="52959" y="101222"/>
                      <a:pt x="49257" y="106775"/>
                    </a:cubicBezTo>
                    <a:cubicBezTo>
                      <a:pt x="45438" y="114062"/>
                      <a:pt x="43475" y="122177"/>
                      <a:pt x="43542" y="130397"/>
                    </a:cubicBezTo>
                    <a:cubicBezTo>
                      <a:pt x="42780" y="141199"/>
                      <a:pt x="45447" y="151962"/>
                      <a:pt x="51162" y="161163"/>
                    </a:cubicBezTo>
                    <a:cubicBezTo>
                      <a:pt x="55414" y="167821"/>
                      <a:pt x="60576" y="173841"/>
                      <a:pt x="66497" y="179070"/>
                    </a:cubicBezTo>
                    <a:cubicBezTo>
                      <a:pt x="73387" y="184347"/>
                      <a:pt x="81588" y="187642"/>
                      <a:pt x="90214" y="188595"/>
                    </a:cubicBezTo>
                    <a:cubicBezTo>
                      <a:pt x="100173" y="189719"/>
                      <a:pt x="110198" y="190167"/>
                      <a:pt x="120218" y="189929"/>
                    </a:cubicBezTo>
                    <a:lnTo>
                      <a:pt x="176511" y="189929"/>
                    </a:lnTo>
                    <a:cubicBezTo>
                      <a:pt x="184131" y="189929"/>
                      <a:pt x="191846" y="189262"/>
                      <a:pt x="199466" y="188595"/>
                    </a:cubicBezTo>
                    <a:cubicBezTo>
                      <a:pt x="202776" y="188357"/>
                      <a:pt x="206010" y="187481"/>
                      <a:pt x="208991" y="186023"/>
                    </a:cubicBezTo>
                    <a:cubicBezTo>
                      <a:pt x="210413" y="184585"/>
                      <a:pt x="211517" y="182871"/>
                      <a:pt x="212229" y="180975"/>
                    </a:cubicBezTo>
                    <a:lnTo>
                      <a:pt x="214134" y="176498"/>
                    </a:lnTo>
                    <a:cubicBezTo>
                      <a:pt x="214757" y="174069"/>
                      <a:pt x="215619" y="171707"/>
                      <a:pt x="216706" y="169450"/>
                    </a:cubicBezTo>
                    <a:lnTo>
                      <a:pt x="218611" y="163068"/>
                    </a:lnTo>
                    <a:cubicBezTo>
                      <a:pt x="219183" y="161734"/>
                      <a:pt x="219183" y="161163"/>
                      <a:pt x="219849" y="159829"/>
                    </a:cubicBezTo>
                    <a:cubicBezTo>
                      <a:pt x="220571" y="158468"/>
                      <a:pt x="221705" y="157372"/>
                      <a:pt x="223088" y="156686"/>
                    </a:cubicBezTo>
                    <a:cubicBezTo>
                      <a:pt x="224512" y="156134"/>
                      <a:pt x="226042" y="155905"/>
                      <a:pt x="227565" y="156020"/>
                    </a:cubicBezTo>
                    <a:lnTo>
                      <a:pt x="235185" y="156020"/>
                    </a:lnTo>
                    <a:cubicBezTo>
                      <a:pt x="239661" y="156020"/>
                      <a:pt x="241566" y="157925"/>
                      <a:pt x="241566" y="161163"/>
                    </a:cubicBezTo>
                    <a:lnTo>
                      <a:pt x="241566" y="169545"/>
                    </a:lnTo>
                    <a:lnTo>
                      <a:pt x="240995" y="180404"/>
                    </a:lnTo>
                    <a:lnTo>
                      <a:pt x="239661" y="195072"/>
                    </a:lnTo>
                    <a:lnTo>
                      <a:pt x="239661" y="241173"/>
                    </a:lnTo>
                    <a:lnTo>
                      <a:pt x="240328" y="256508"/>
                    </a:lnTo>
                    <a:lnTo>
                      <a:pt x="240995" y="266033"/>
                    </a:lnTo>
                    <a:lnTo>
                      <a:pt x="240995" y="273082"/>
                    </a:lnTo>
                    <a:cubicBezTo>
                      <a:pt x="240995" y="275654"/>
                      <a:pt x="240328" y="276892"/>
                      <a:pt x="238995" y="277559"/>
                    </a:cubicBezTo>
                    <a:cubicBezTo>
                      <a:pt x="237804" y="278111"/>
                      <a:pt x="236491" y="278340"/>
                      <a:pt x="235185" y="278225"/>
                    </a:cubicBezTo>
                    <a:lnTo>
                      <a:pt x="227565" y="278225"/>
                    </a:lnTo>
                    <a:cubicBezTo>
                      <a:pt x="223659" y="278225"/>
                      <a:pt x="221754" y="277559"/>
                      <a:pt x="220516" y="275654"/>
                    </a:cubicBezTo>
                    <a:cubicBezTo>
                      <a:pt x="218543" y="271701"/>
                      <a:pt x="216826" y="267634"/>
                      <a:pt x="215373" y="263462"/>
                    </a:cubicBezTo>
                    <a:cubicBezTo>
                      <a:pt x="214253" y="258689"/>
                      <a:pt x="212320" y="254146"/>
                      <a:pt x="209658" y="250031"/>
                    </a:cubicBezTo>
                    <a:cubicBezTo>
                      <a:pt x="206474" y="247126"/>
                      <a:pt x="202424" y="245355"/>
                      <a:pt x="198132" y="244983"/>
                    </a:cubicBezTo>
                    <a:cubicBezTo>
                      <a:pt x="194894" y="244983"/>
                      <a:pt x="190417" y="244316"/>
                      <a:pt x="184702" y="244316"/>
                    </a:cubicBezTo>
                    <a:lnTo>
                      <a:pt x="116408" y="244316"/>
                    </a:lnTo>
                    <a:cubicBezTo>
                      <a:pt x="112598" y="244316"/>
                      <a:pt x="106883" y="244316"/>
                      <a:pt x="99739" y="244983"/>
                    </a:cubicBezTo>
                    <a:cubicBezTo>
                      <a:pt x="92595" y="245650"/>
                      <a:pt x="85071" y="245650"/>
                      <a:pt x="77355" y="246221"/>
                    </a:cubicBezTo>
                    <a:cubicBezTo>
                      <a:pt x="69640" y="246793"/>
                      <a:pt x="62687" y="244983"/>
                      <a:pt x="56305" y="246221"/>
                    </a:cubicBezTo>
                    <a:cubicBezTo>
                      <a:pt x="51908" y="246631"/>
                      <a:pt x="47602" y="247726"/>
                      <a:pt x="43542" y="249460"/>
                    </a:cubicBezTo>
                    <a:cubicBezTo>
                      <a:pt x="40950" y="251184"/>
                      <a:pt x="38928" y="253632"/>
                      <a:pt x="37731" y="256508"/>
                    </a:cubicBezTo>
                    <a:cubicBezTo>
                      <a:pt x="36280" y="260852"/>
                      <a:pt x="35415" y="265367"/>
                      <a:pt x="35160" y="269938"/>
                    </a:cubicBezTo>
                    <a:cubicBezTo>
                      <a:pt x="35234" y="273834"/>
                      <a:pt x="34588" y="277711"/>
                      <a:pt x="33255" y="281369"/>
                    </a:cubicBezTo>
                    <a:cubicBezTo>
                      <a:pt x="32016" y="282702"/>
                      <a:pt x="30683" y="283940"/>
                      <a:pt x="28778" y="2833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798E30CA-C38E-4920-B745-B56461274468}"/>
                  </a:ext>
                </a:extLst>
              </p:cNvPr>
              <p:cNvSpPr/>
              <p:nvPr/>
            </p:nvSpPr>
            <p:spPr>
              <a:xfrm>
                <a:off x="731340" y="2508631"/>
                <a:ext cx="244710" cy="170618"/>
              </a:xfrm>
              <a:custGeom>
                <a:avLst/>
                <a:gdLst>
                  <a:gd name="connsiteX0" fmla="*/ 47244 w 244710"/>
                  <a:gd name="connsiteY0" fmla="*/ 13430 h 170618"/>
                  <a:gd name="connsiteX1" fmla="*/ 54293 w 244710"/>
                  <a:gd name="connsiteY1" fmla="*/ 15335 h 170618"/>
                  <a:gd name="connsiteX2" fmla="*/ 55531 w 244710"/>
                  <a:gd name="connsiteY2" fmla="*/ 20479 h 170618"/>
                  <a:gd name="connsiteX3" fmla="*/ 55531 w 244710"/>
                  <a:gd name="connsiteY3" fmla="*/ 28099 h 170618"/>
                  <a:gd name="connsiteX4" fmla="*/ 53626 w 244710"/>
                  <a:gd name="connsiteY4" fmla="*/ 33242 h 170618"/>
                  <a:gd name="connsiteX5" fmla="*/ 42767 w 244710"/>
                  <a:gd name="connsiteY5" fmla="*/ 37719 h 170618"/>
                  <a:gd name="connsiteX6" fmla="*/ 31242 w 244710"/>
                  <a:gd name="connsiteY6" fmla="*/ 46673 h 170618"/>
                  <a:gd name="connsiteX7" fmla="*/ 25527 w 244710"/>
                  <a:gd name="connsiteY7" fmla="*/ 59436 h 170618"/>
                  <a:gd name="connsiteX8" fmla="*/ 23527 w 244710"/>
                  <a:gd name="connsiteY8" fmla="*/ 71628 h 170618"/>
                  <a:gd name="connsiteX9" fmla="*/ 23527 w 244710"/>
                  <a:gd name="connsiteY9" fmla="*/ 78581 h 170618"/>
                  <a:gd name="connsiteX10" fmla="*/ 28004 w 244710"/>
                  <a:gd name="connsiteY10" fmla="*/ 100965 h 170618"/>
                  <a:gd name="connsiteX11" fmla="*/ 38291 w 244710"/>
                  <a:gd name="connsiteY11" fmla="*/ 112490 h 170618"/>
                  <a:gd name="connsiteX12" fmla="*/ 49149 w 244710"/>
                  <a:gd name="connsiteY12" fmla="*/ 116967 h 170618"/>
                  <a:gd name="connsiteX13" fmla="*/ 54864 w 244710"/>
                  <a:gd name="connsiteY13" fmla="*/ 117634 h 170618"/>
                  <a:gd name="connsiteX14" fmla="*/ 69628 w 244710"/>
                  <a:gd name="connsiteY14" fmla="*/ 113824 h 170618"/>
                  <a:gd name="connsiteX15" fmla="*/ 81344 w 244710"/>
                  <a:gd name="connsiteY15" fmla="*/ 100965 h 170618"/>
                  <a:gd name="connsiteX16" fmla="*/ 93536 w 244710"/>
                  <a:gd name="connsiteY16" fmla="*/ 79915 h 170618"/>
                  <a:gd name="connsiteX17" fmla="*/ 107537 w 244710"/>
                  <a:gd name="connsiteY17" fmla="*/ 49244 h 170618"/>
                  <a:gd name="connsiteX18" fmla="*/ 133160 w 244710"/>
                  <a:gd name="connsiteY18" fmla="*/ 14669 h 170618"/>
                  <a:gd name="connsiteX19" fmla="*/ 171260 w 244710"/>
                  <a:gd name="connsiteY19" fmla="*/ 0 h 170618"/>
                  <a:gd name="connsiteX20" fmla="*/ 196787 w 244710"/>
                  <a:gd name="connsiteY20" fmla="*/ 5144 h 170618"/>
                  <a:gd name="connsiteX21" fmla="*/ 220409 w 244710"/>
                  <a:gd name="connsiteY21" fmla="*/ 22384 h 170618"/>
                  <a:gd name="connsiteX22" fmla="*/ 237744 w 244710"/>
                  <a:gd name="connsiteY22" fmla="*/ 53054 h 170618"/>
                  <a:gd name="connsiteX23" fmla="*/ 244697 w 244710"/>
                  <a:gd name="connsiteY23" fmla="*/ 99727 h 170618"/>
                  <a:gd name="connsiteX24" fmla="*/ 240221 w 244710"/>
                  <a:gd name="connsiteY24" fmla="*/ 137827 h 170618"/>
                  <a:gd name="connsiteX25" fmla="*/ 231934 w 244710"/>
                  <a:gd name="connsiteY25" fmla="*/ 162116 h 170618"/>
                  <a:gd name="connsiteX26" fmla="*/ 226219 w 244710"/>
                  <a:gd name="connsiteY26" fmla="*/ 169736 h 170618"/>
                  <a:gd name="connsiteX27" fmla="*/ 217932 w 244710"/>
                  <a:gd name="connsiteY27" fmla="*/ 170402 h 170618"/>
                  <a:gd name="connsiteX28" fmla="*/ 186119 w 244710"/>
                  <a:gd name="connsiteY28" fmla="*/ 167450 h 170618"/>
                  <a:gd name="connsiteX29" fmla="*/ 181070 w 244710"/>
                  <a:gd name="connsiteY29" fmla="*/ 166211 h 170618"/>
                  <a:gd name="connsiteX30" fmla="*/ 178499 w 244710"/>
                  <a:gd name="connsiteY30" fmla="*/ 159830 h 170618"/>
                  <a:gd name="connsiteX31" fmla="*/ 178499 w 244710"/>
                  <a:gd name="connsiteY31" fmla="*/ 151543 h 170618"/>
                  <a:gd name="connsiteX32" fmla="*/ 180404 w 244710"/>
                  <a:gd name="connsiteY32" fmla="*/ 146399 h 170618"/>
                  <a:gd name="connsiteX33" fmla="*/ 191262 w 244710"/>
                  <a:gd name="connsiteY33" fmla="*/ 143161 h 170618"/>
                  <a:gd name="connsiteX34" fmla="*/ 203359 w 244710"/>
                  <a:gd name="connsiteY34" fmla="*/ 136112 h 170618"/>
                  <a:gd name="connsiteX35" fmla="*/ 212312 w 244710"/>
                  <a:gd name="connsiteY35" fmla="*/ 124682 h 170618"/>
                  <a:gd name="connsiteX36" fmla="*/ 218123 w 244710"/>
                  <a:gd name="connsiteY36" fmla="*/ 110585 h 170618"/>
                  <a:gd name="connsiteX37" fmla="*/ 220028 w 244710"/>
                  <a:gd name="connsiteY37" fmla="*/ 95917 h 170618"/>
                  <a:gd name="connsiteX38" fmla="*/ 211741 w 244710"/>
                  <a:gd name="connsiteY38" fmla="*/ 66485 h 170618"/>
                  <a:gd name="connsiteX39" fmla="*/ 188500 w 244710"/>
                  <a:gd name="connsiteY39" fmla="*/ 54388 h 170618"/>
                  <a:gd name="connsiteX40" fmla="*/ 176975 w 244710"/>
                  <a:gd name="connsiteY40" fmla="*/ 56960 h 170618"/>
                  <a:gd name="connsiteX41" fmla="*/ 168021 w 244710"/>
                  <a:gd name="connsiteY41" fmla="*/ 64675 h 170618"/>
                  <a:gd name="connsiteX42" fmla="*/ 160401 w 244710"/>
                  <a:gd name="connsiteY42" fmla="*/ 75533 h 170618"/>
                  <a:gd name="connsiteX43" fmla="*/ 154019 w 244710"/>
                  <a:gd name="connsiteY43" fmla="*/ 88964 h 170618"/>
                  <a:gd name="connsiteX44" fmla="*/ 138494 w 244710"/>
                  <a:gd name="connsiteY44" fmla="*/ 121063 h 170618"/>
                  <a:gd name="connsiteX45" fmla="*/ 121825 w 244710"/>
                  <a:gd name="connsiteY45" fmla="*/ 145352 h 170618"/>
                  <a:gd name="connsiteX46" fmla="*/ 74200 w 244710"/>
                  <a:gd name="connsiteY46" fmla="*/ 165830 h 170618"/>
                  <a:gd name="connsiteX47" fmla="*/ 56959 w 244710"/>
                  <a:gd name="connsiteY47" fmla="*/ 163925 h 170618"/>
                  <a:gd name="connsiteX48" fmla="*/ 39053 w 244710"/>
                  <a:gd name="connsiteY48" fmla="*/ 156877 h 170618"/>
                  <a:gd name="connsiteX49" fmla="*/ 22384 w 244710"/>
                  <a:gd name="connsiteY49" fmla="*/ 143447 h 170618"/>
                  <a:gd name="connsiteX50" fmla="*/ 8954 w 244710"/>
                  <a:gd name="connsiteY50" fmla="*/ 122396 h 170618"/>
                  <a:gd name="connsiteX51" fmla="*/ 3905 w 244710"/>
                  <a:gd name="connsiteY51" fmla="*/ 107633 h 170618"/>
                  <a:gd name="connsiteX52" fmla="*/ 1333 w 244710"/>
                  <a:gd name="connsiteY52" fmla="*/ 92964 h 170618"/>
                  <a:gd name="connsiteX53" fmla="*/ 0 w 244710"/>
                  <a:gd name="connsiteY53" fmla="*/ 80201 h 170618"/>
                  <a:gd name="connsiteX54" fmla="*/ 0 w 244710"/>
                  <a:gd name="connsiteY54" fmla="*/ 71247 h 170618"/>
                  <a:gd name="connsiteX55" fmla="*/ 3239 w 244710"/>
                  <a:gd name="connsiteY55" fmla="*/ 39243 h 170618"/>
                  <a:gd name="connsiteX56" fmla="*/ 9620 w 244710"/>
                  <a:gd name="connsiteY56" fmla="*/ 18764 h 170618"/>
                  <a:gd name="connsiteX57" fmla="*/ 20479 w 244710"/>
                  <a:gd name="connsiteY57" fmla="*/ 13049 h 170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244710" h="170618">
                    <a:moveTo>
                      <a:pt x="47244" y="13430"/>
                    </a:moveTo>
                    <a:cubicBezTo>
                      <a:pt x="49724" y="13402"/>
                      <a:pt x="52164" y="14059"/>
                      <a:pt x="54293" y="15335"/>
                    </a:cubicBezTo>
                    <a:cubicBezTo>
                      <a:pt x="55642" y="16678"/>
                      <a:pt x="56121" y="18669"/>
                      <a:pt x="55531" y="20479"/>
                    </a:cubicBezTo>
                    <a:lnTo>
                      <a:pt x="55531" y="28099"/>
                    </a:lnTo>
                    <a:cubicBezTo>
                      <a:pt x="55531" y="30671"/>
                      <a:pt x="54864" y="32576"/>
                      <a:pt x="53626" y="33242"/>
                    </a:cubicBezTo>
                    <a:cubicBezTo>
                      <a:pt x="50157" y="35081"/>
                      <a:pt x="46521" y="36576"/>
                      <a:pt x="42767" y="37719"/>
                    </a:cubicBezTo>
                    <a:cubicBezTo>
                      <a:pt x="38284" y="39767"/>
                      <a:pt x="34338" y="42834"/>
                      <a:pt x="31242" y="46673"/>
                    </a:cubicBezTo>
                    <a:cubicBezTo>
                      <a:pt x="28669" y="50597"/>
                      <a:pt x="26740" y="54902"/>
                      <a:pt x="25527" y="59436"/>
                    </a:cubicBezTo>
                    <a:cubicBezTo>
                      <a:pt x="24163" y="63351"/>
                      <a:pt x="23486" y="67475"/>
                      <a:pt x="23527" y="71628"/>
                    </a:cubicBezTo>
                    <a:lnTo>
                      <a:pt x="23527" y="78581"/>
                    </a:lnTo>
                    <a:cubicBezTo>
                      <a:pt x="23148" y="86297"/>
                      <a:pt x="24685" y="93993"/>
                      <a:pt x="28004" y="100965"/>
                    </a:cubicBezTo>
                    <a:cubicBezTo>
                      <a:pt x="30528" y="105528"/>
                      <a:pt x="34042" y="109471"/>
                      <a:pt x="38291" y="112490"/>
                    </a:cubicBezTo>
                    <a:cubicBezTo>
                      <a:pt x="41615" y="114614"/>
                      <a:pt x="45292" y="116129"/>
                      <a:pt x="49149" y="116967"/>
                    </a:cubicBezTo>
                    <a:cubicBezTo>
                      <a:pt x="51024" y="117396"/>
                      <a:pt x="52941" y="117615"/>
                      <a:pt x="54864" y="117634"/>
                    </a:cubicBezTo>
                    <a:cubicBezTo>
                      <a:pt x="60028" y="117624"/>
                      <a:pt x="65105" y="116319"/>
                      <a:pt x="69628" y="113824"/>
                    </a:cubicBezTo>
                    <a:cubicBezTo>
                      <a:pt x="74450" y="110471"/>
                      <a:pt x="78455" y="106080"/>
                      <a:pt x="81344" y="100965"/>
                    </a:cubicBezTo>
                    <a:cubicBezTo>
                      <a:pt x="85820" y="93917"/>
                      <a:pt x="89630" y="86963"/>
                      <a:pt x="93536" y="79915"/>
                    </a:cubicBezTo>
                    <a:cubicBezTo>
                      <a:pt x="98012" y="70961"/>
                      <a:pt x="102489" y="60865"/>
                      <a:pt x="107537" y="49244"/>
                    </a:cubicBezTo>
                    <a:cubicBezTo>
                      <a:pt x="113433" y="35976"/>
                      <a:pt x="122181" y="24175"/>
                      <a:pt x="133160" y="14669"/>
                    </a:cubicBezTo>
                    <a:cubicBezTo>
                      <a:pt x="143591" y="5210"/>
                      <a:pt x="157177" y="-19"/>
                      <a:pt x="171260" y="0"/>
                    </a:cubicBezTo>
                    <a:cubicBezTo>
                      <a:pt x="180018" y="76"/>
                      <a:pt x="188682" y="1819"/>
                      <a:pt x="196787" y="5144"/>
                    </a:cubicBezTo>
                    <a:cubicBezTo>
                      <a:pt x="205924" y="8925"/>
                      <a:pt x="214024" y="14831"/>
                      <a:pt x="220409" y="22384"/>
                    </a:cubicBezTo>
                    <a:cubicBezTo>
                      <a:pt x="227992" y="31480"/>
                      <a:pt x="233865" y="41872"/>
                      <a:pt x="237744" y="53054"/>
                    </a:cubicBezTo>
                    <a:cubicBezTo>
                      <a:pt x="242564" y="68132"/>
                      <a:pt x="244912" y="83896"/>
                      <a:pt x="244697" y="99727"/>
                    </a:cubicBezTo>
                    <a:cubicBezTo>
                      <a:pt x="244779" y="112567"/>
                      <a:pt x="243275" y="125359"/>
                      <a:pt x="240221" y="137827"/>
                    </a:cubicBezTo>
                    <a:cubicBezTo>
                      <a:pt x="238307" y="146190"/>
                      <a:pt x="235529" y="154324"/>
                      <a:pt x="231934" y="162116"/>
                    </a:cubicBezTo>
                    <a:cubicBezTo>
                      <a:pt x="230792" y="165145"/>
                      <a:pt x="228809" y="167793"/>
                      <a:pt x="226219" y="169736"/>
                    </a:cubicBezTo>
                    <a:cubicBezTo>
                      <a:pt x="223549" y="170612"/>
                      <a:pt x="220708" y="170841"/>
                      <a:pt x="217932" y="170402"/>
                    </a:cubicBezTo>
                    <a:lnTo>
                      <a:pt x="186119" y="167450"/>
                    </a:lnTo>
                    <a:cubicBezTo>
                      <a:pt x="184374" y="167354"/>
                      <a:pt x="182661" y="166935"/>
                      <a:pt x="181070" y="166211"/>
                    </a:cubicBezTo>
                    <a:cubicBezTo>
                      <a:pt x="179070" y="165545"/>
                      <a:pt x="178499" y="162973"/>
                      <a:pt x="178499" y="159830"/>
                    </a:cubicBezTo>
                    <a:lnTo>
                      <a:pt x="178499" y="151543"/>
                    </a:lnTo>
                    <a:cubicBezTo>
                      <a:pt x="178499" y="148304"/>
                      <a:pt x="179070" y="147066"/>
                      <a:pt x="180404" y="146399"/>
                    </a:cubicBezTo>
                    <a:cubicBezTo>
                      <a:pt x="183893" y="144923"/>
                      <a:pt x="187535" y="143837"/>
                      <a:pt x="191262" y="143161"/>
                    </a:cubicBezTo>
                    <a:cubicBezTo>
                      <a:pt x="195765" y="141732"/>
                      <a:pt x="199896" y="139322"/>
                      <a:pt x="203359" y="136112"/>
                    </a:cubicBezTo>
                    <a:cubicBezTo>
                      <a:pt x="206930" y="132798"/>
                      <a:pt x="209952" y="128940"/>
                      <a:pt x="212312" y="124682"/>
                    </a:cubicBezTo>
                    <a:cubicBezTo>
                      <a:pt x="214772" y="120215"/>
                      <a:pt x="216721" y="115491"/>
                      <a:pt x="218123" y="110585"/>
                    </a:cubicBezTo>
                    <a:cubicBezTo>
                      <a:pt x="219358" y="105794"/>
                      <a:pt x="219998" y="100870"/>
                      <a:pt x="220028" y="95917"/>
                    </a:cubicBezTo>
                    <a:cubicBezTo>
                      <a:pt x="220575" y="85458"/>
                      <a:pt x="217663" y="75114"/>
                      <a:pt x="211741" y="66485"/>
                    </a:cubicBezTo>
                    <a:cubicBezTo>
                      <a:pt x="206474" y="58855"/>
                      <a:pt x="197771" y="54321"/>
                      <a:pt x="188500" y="54388"/>
                    </a:cubicBezTo>
                    <a:cubicBezTo>
                      <a:pt x="184511" y="54340"/>
                      <a:pt x="180564" y="55217"/>
                      <a:pt x="176975" y="56960"/>
                    </a:cubicBezTo>
                    <a:cubicBezTo>
                      <a:pt x="173562" y="58988"/>
                      <a:pt x="170531" y="61598"/>
                      <a:pt x="168021" y="64675"/>
                    </a:cubicBezTo>
                    <a:cubicBezTo>
                      <a:pt x="164925" y="67875"/>
                      <a:pt x="162354" y="71533"/>
                      <a:pt x="160401" y="75533"/>
                    </a:cubicBezTo>
                    <a:cubicBezTo>
                      <a:pt x="158016" y="79886"/>
                      <a:pt x="155885" y="84363"/>
                      <a:pt x="154019" y="88964"/>
                    </a:cubicBezTo>
                    <a:cubicBezTo>
                      <a:pt x="148019" y="100965"/>
                      <a:pt x="143161" y="111538"/>
                      <a:pt x="138494" y="121063"/>
                    </a:cubicBezTo>
                    <a:cubicBezTo>
                      <a:pt x="133915" y="129788"/>
                      <a:pt x="128320" y="137941"/>
                      <a:pt x="121825" y="145352"/>
                    </a:cubicBezTo>
                    <a:cubicBezTo>
                      <a:pt x="109764" y="158887"/>
                      <a:pt x="92324" y="166392"/>
                      <a:pt x="74200" y="165830"/>
                    </a:cubicBezTo>
                    <a:cubicBezTo>
                      <a:pt x="68402" y="165811"/>
                      <a:pt x="62622" y="165173"/>
                      <a:pt x="56959" y="163925"/>
                    </a:cubicBezTo>
                    <a:cubicBezTo>
                      <a:pt x="50627" y="162630"/>
                      <a:pt x="44568" y="160249"/>
                      <a:pt x="39053" y="156877"/>
                    </a:cubicBezTo>
                    <a:cubicBezTo>
                      <a:pt x="32949" y="153124"/>
                      <a:pt x="27348" y="148609"/>
                      <a:pt x="22384" y="143447"/>
                    </a:cubicBezTo>
                    <a:cubicBezTo>
                      <a:pt x="16780" y="137217"/>
                      <a:pt x="12242" y="130102"/>
                      <a:pt x="8954" y="122396"/>
                    </a:cubicBezTo>
                    <a:cubicBezTo>
                      <a:pt x="6622" y="117720"/>
                      <a:pt x="4924" y="112757"/>
                      <a:pt x="3905" y="107633"/>
                    </a:cubicBezTo>
                    <a:cubicBezTo>
                      <a:pt x="2781" y="102794"/>
                      <a:pt x="1923" y="97898"/>
                      <a:pt x="1333" y="92964"/>
                    </a:cubicBezTo>
                    <a:cubicBezTo>
                      <a:pt x="593" y="88744"/>
                      <a:pt x="149" y="84477"/>
                      <a:pt x="0" y="80201"/>
                    </a:cubicBezTo>
                    <a:lnTo>
                      <a:pt x="0" y="71247"/>
                    </a:lnTo>
                    <a:cubicBezTo>
                      <a:pt x="96" y="60503"/>
                      <a:pt x="1180" y="49787"/>
                      <a:pt x="3239" y="39243"/>
                    </a:cubicBezTo>
                    <a:cubicBezTo>
                      <a:pt x="4389" y="32147"/>
                      <a:pt x="6538" y="25251"/>
                      <a:pt x="9620" y="18764"/>
                    </a:cubicBezTo>
                    <a:cubicBezTo>
                      <a:pt x="11672" y="14764"/>
                      <a:pt x="16016" y="12478"/>
                      <a:pt x="20479" y="130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A1DC3B85-9FE5-438D-BAE3-9688CC47DB80}"/>
                  </a:ext>
                </a:extLst>
              </p:cNvPr>
              <p:cNvSpPr/>
              <p:nvPr/>
            </p:nvSpPr>
            <p:spPr>
              <a:xfrm>
                <a:off x="727591" y="2276792"/>
                <a:ext cx="246636" cy="199222"/>
              </a:xfrm>
              <a:custGeom>
                <a:avLst/>
                <a:gdLst>
                  <a:gd name="connsiteX0" fmla="*/ 64423 w 246636"/>
                  <a:gd name="connsiteY0" fmla="*/ 13145 h 199222"/>
                  <a:gd name="connsiteX1" fmla="*/ 66995 w 246636"/>
                  <a:gd name="connsiteY1" fmla="*/ 15145 h 199222"/>
                  <a:gd name="connsiteX2" fmla="*/ 67567 w 246636"/>
                  <a:gd name="connsiteY2" fmla="*/ 19621 h 199222"/>
                  <a:gd name="connsiteX3" fmla="*/ 67567 w 246636"/>
                  <a:gd name="connsiteY3" fmla="*/ 29051 h 199222"/>
                  <a:gd name="connsiteX4" fmla="*/ 64423 w 246636"/>
                  <a:gd name="connsiteY4" fmla="*/ 36004 h 199222"/>
                  <a:gd name="connsiteX5" fmla="*/ 52898 w 246636"/>
                  <a:gd name="connsiteY5" fmla="*/ 40481 h 199222"/>
                  <a:gd name="connsiteX6" fmla="*/ 43945 w 246636"/>
                  <a:gd name="connsiteY6" fmla="*/ 50006 h 199222"/>
                  <a:gd name="connsiteX7" fmla="*/ 38801 w 246636"/>
                  <a:gd name="connsiteY7" fmla="*/ 74962 h 199222"/>
                  <a:gd name="connsiteX8" fmla="*/ 45183 w 246636"/>
                  <a:gd name="connsiteY8" fmla="*/ 103537 h 199222"/>
                  <a:gd name="connsiteX9" fmla="*/ 63090 w 246636"/>
                  <a:gd name="connsiteY9" fmla="*/ 125254 h 199222"/>
                  <a:gd name="connsiteX10" fmla="*/ 89379 w 246636"/>
                  <a:gd name="connsiteY10" fmla="*/ 138684 h 199222"/>
                  <a:gd name="connsiteX11" fmla="*/ 153292 w 246636"/>
                  <a:gd name="connsiteY11" fmla="*/ 138017 h 199222"/>
                  <a:gd name="connsiteX12" fmla="*/ 179485 w 246636"/>
                  <a:gd name="connsiteY12" fmla="*/ 122682 h 199222"/>
                  <a:gd name="connsiteX13" fmla="*/ 196726 w 246636"/>
                  <a:gd name="connsiteY13" fmla="*/ 99727 h 199222"/>
                  <a:gd name="connsiteX14" fmla="*/ 203107 w 246636"/>
                  <a:gd name="connsiteY14" fmla="*/ 69628 h 199222"/>
                  <a:gd name="connsiteX15" fmla="*/ 201202 w 246636"/>
                  <a:gd name="connsiteY15" fmla="*/ 49816 h 199222"/>
                  <a:gd name="connsiteX16" fmla="*/ 196059 w 246636"/>
                  <a:gd name="connsiteY16" fmla="*/ 33814 h 199222"/>
                  <a:gd name="connsiteX17" fmla="*/ 190344 w 246636"/>
                  <a:gd name="connsiteY17" fmla="*/ 21050 h 199222"/>
                  <a:gd name="connsiteX18" fmla="*/ 185200 w 246636"/>
                  <a:gd name="connsiteY18" fmla="*/ 12763 h 199222"/>
                  <a:gd name="connsiteX19" fmla="*/ 181390 w 246636"/>
                  <a:gd name="connsiteY19" fmla="*/ 6953 h 199222"/>
                  <a:gd name="connsiteX20" fmla="*/ 178819 w 246636"/>
                  <a:gd name="connsiteY20" fmla="*/ 1905 h 199222"/>
                  <a:gd name="connsiteX21" fmla="*/ 180724 w 246636"/>
                  <a:gd name="connsiteY21" fmla="*/ 0 h 199222"/>
                  <a:gd name="connsiteX22" fmla="*/ 184629 w 246636"/>
                  <a:gd name="connsiteY22" fmla="*/ 0 h 199222"/>
                  <a:gd name="connsiteX23" fmla="*/ 192249 w 246636"/>
                  <a:gd name="connsiteY23" fmla="*/ 571 h 199222"/>
                  <a:gd name="connsiteX24" fmla="*/ 206917 w 246636"/>
                  <a:gd name="connsiteY24" fmla="*/ 2477 h 199222"/>
                  <a:gd name="connsiteX25" fmla="*/ 221681 w 246636"/>
                  <a:gd name="connsiteY25" fmla="*/ 5048 h 199222"/>
                  <a:gd name="connsiteX26" fmla="*/ 229301 w 246636"/>
                  <a:gd name="connsiteY26" fmla="*/ 7620 h 199222"/>
                  <a:gd name="connsiteX27" fmla="*/ 234445 w 246636"/>
                  <a:gd name="connsiteY27" fmla="*/ 16574 h 199222"/>
                  <a:gd name="connsiteX28" fmla="*/ 240160 w 246636"/>
                  <a:gd name="connsiteY28" fmla="*/ 34481 h 199222"/>
                  <a:gd name="connsiteX29" fmla="*/ 244636 w 246636"/>
                  <a:gd name="connsiteY29" fmla="*/ 56864 h 199222"/>
                  <a:gd name="connsiteX30" fmla="*/ 246637 w 246636"/>
                  <a:gd name="connsiteY30" fmla="*/ 79820 h 199222"/>
                  <a:gd name="connsiteX31" fmla="*/ 239588 w 246636"/>
                  <a:gd name="connsiteY31" fmla="*/ 122015 h 199222"/>
                  <a:gd name="connsiteX32" fmla="*/ 218443 w 246636"/>
                  <a:gd name="connsiteY32" fmla="*/ 160115 h 199222"/>
                  <a:gd name="connsiteX33" fmla="*/ 182057 w 246636"/>
                  <a:gd name="connsiteY33" fmla="*/ 188214 h 199222"/>
                  <a:gd name="connsiteX34" fmla="*/ 130908 w 246636"/>
                  <a:gd name="connsiteY34" fmla="*/ 199168 h 199222"/>
                  <a:gd name="connsiteX35" fmla="*/ 90617 w 246636"/>
                  <a:gd name="connsiteY35" fmla="*/ 192691 h 199222"/>
                  <a:gd name="connsiteX36" fmla="*/ 47755 w 246636"/>
                  <a:gd name="connsiteY36" fmla="*/ 171641 h 199222"/>
                  <a:gd name="connsiteX37" fmla="*/ 130 w 246636"/>
                  <a:gd name="connsiteY37" fmla="*/ 71247 h 199222"/>
                  <a:gd name="connsiteX38" fmla="*/ 4606 w 246636"/>
                  <a:gd name="connsiteY38" fmla="*/ 32290 h 199222"/>
                  <a:gd name="connsiteX39" fmla="*/ 10321 w 246636"/>
                  <a:gd name="connsiteY39" fmla="*/ 14383 h 199222"/>
                  <a:gd name="connsiteX40" fmla="*/ 18608 w 246636"/>
                  <a:gd name="connsiteY40" fmla="*/ 7334 h 199222"/>
                  <a:gd name="connsiteX41" fmla="*/ 25657 w 246636"/>
                  <a:gd name="connsiteY41" fmla="*/ 7334 h 199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46636" h="199222">
                    <a:moveTo>
                      <a:pt x="64423" y="13145"/>
                    </a:moveTo>
                    <a:cubicBezTo>
                      <a:pt x="65662" y="13811"/>
                      <a:pt x="66995" y="14478"/>
                      <a:pt x="66995" y="15145"/>
                    </a:cubicBezTo>
                    <a:cubicBezTo>
                      <a:pt x="67471" y="16583"/>
                      <a:pt x="67666" y="18107"/>
                      <a:pt x="67567" y="19621"/>
                    </a:cubicBezTo>
                    <a:lnTo>
                      <a:pt x="67567" y="29051"/>
                    </a:lnTo>
                    <a:cubicBezTo>
                      <a:pt x="68206" y="31813"/>
                      <a:pt x="66919" y="34662"/>
                      <a:pt x="64423" y="36004"/>
                    </a:cubicBezTo>
                    <a:cubicBezTo>
                      <a:pt x="60760" y="37919"/>
                      <a:pt x="56894" y="39424"/>
                      <a:pt x="52898" y="40481"/>
                    </a:cubicBezTo>
                    <a:cubicBezTo>
                      <a:pt x="50326" y="41148"/>
                      <a:pt x="47183" y="44387"/>
                      <a:pt x="43945" y="50006"/>
                    </a:cubicBezTo>
                    <a:cubicBezTo>
                      <a:pt x="40036" y="57721"/>
                      <a:pt x="38260" y="66332"/>
                      <a:pt x="38801" y="74962"/>
                    </a:cubicBezTo>
                    <a:cubicBezTo>
                      <a:pt x="38664" y="84858"/>
                      <a:pt x="40850" y="94640"/>
                      <a:pt x="45183" y="103537"/>
                    </a:cubicBezTo>
                    <a:cubicBezTo>
                      <a:pt x="49700" y="111862"/>
                      <a:pt x="55779" y="119234"/>
                      <a:pt x="63090" y="125254"/>
                    </a:cubicBezTo>
                    <a:cubicBezTo>
                      <a:pt x="71101" y="131074"/>
                      <a:pt x="79971" y="135598"/>
                      <a:pt x="89379" y="138684"/>
                    </a:cubicBezTo>
                    <a:cubicBezTo>
                      <a:pt x="110134" y="145771"/>
                      <a:pt x="132689" y="145533"/>
                      <a:pt x="153292" y="138017"/>
                    </a:cubicBezTo>
                    <a:cubicBezTo>
                      <a:pt x="163007" y="134807"/>
                      <a:pt x="171934" y="129588"/>
                      <a:pt x="179485" y="122682"/>
                    </a:cubicBezTo>
                    <a:cubicBezTo>
                      <a:pt x="186985" y="116519"/>
                      <a:pt x="192898" y="108652"/>
                      <a:pt x="196726" y="99727"/>
                    </a:cubicBezTo>
                    <a:cubicBezTo>
                      <a:pt x="201028" y="90278"/>
                      <a:pt x="203207" y="80010"/>
                      <a:pt x="203107" y="69628"/>
                    </a:cubicBezTo>
                    <a:cubicBezTo>
                      <a:pt x="203087" y="62979"/>
                      <a:pt x="202449" y="56350"/>
                      <a:pt x="201202" y="49816"/>
                    </a:cubicBezTo>
                    <a:cubicBezTo>
                      <a:pt x="200183" y="44282"/>
                      <a:pt x="198454" y="38900"/>
                      <a:pt x="196059" y="33814"/>
                    </a:cubicBezTo>
                    <a:cubicBezTo>
                      <a:pt x="194154" y="29337"/>
                      <a:pt x="192249" y="25527"/>
                      <a:pt x="190344" y="21050"/>
                    </a:cubicBezTo>
                    <a:lnTo>
                      <a:pt x="185200" y="12763"/>
                    </a:lnTo>
                    <a:lnTo>
                      <a:pt x="181390" y="6953"/>
                    </a:lnTo>
                    <a:cubicBezTo>
                      <a:pt x="179939" y="5648"/>
                      <a:pt x="179023" y="3848"/>
                      <a:pt x="178819" y="1905"/>
                    </a:cubicBezTo>
                    <a:cubicBezTo>
                      <a:pt x="178819" y="1238"/>
                      <a:pt x="179485" y="571"/>
                      <a:pt x="180724" y="0"/>
                    </a:cubicBezTo>
                    <a:lnTo>
                      <a:pt x="184629" y="0"/>
                    </a:lnTo>
                    <a:cubicBezTo>
                      <a:pt x="187179" y="29"/>
                      <a:pt x="189724" y="219"/>
                      <a:pt x="192249" y="571"/>
                    </a:cubicBezTo>
                    <a:lnTo>
                      <a:pt x="206917" y="2477"/>
                    </a:lnTo>
                    <a:cubicBezTo>
                      <a:pt x="212061" y="3143"/>
                      <a:pt x="217204" y="4477"/>
                      <a:pt x="221681" y="5048"/>
                    </a:cubicBezTo>
                    <a:cubicBezTo>
                      <a:pt x="224330" y="5544"/>
                      <a:pt x="226895" y="6410"/>
                      <a:pt x="229301" y="7620"/>
                    </a:cubicBezTo>
                    <a:cubicBezTo>
                      <a:pt x="231841" y="10049"/>
                      <a:pt x="233626" y="13154"/>
                      <a:pt x="234445" y="16574"/>
                    </a:cubicBezTo>
                    <a:cubicBezTo>
                      <a:pt x="236350" y="22288"/>
                      <a:pt x="238255" y="28099"/>
                      <a:pt x="240160" y="34481"/>
                    </a:cubicBezTo>
                    <a:cubicBezTo>
                      <a:pt x="242136" y="41834"/>
                      <a:pt x="243632" y="49311"/>
                      <a:pt x="244636" y="56864"/>
                    </a:cubicBezTo>
                    <a:cubicBezTo>
                      <a:pt x="245964" y="64446"/>
                      <a:pt x="246634" y="72123"/>
                      <a:pt x="246637" y="79820"/>
                    </a:cubicBezTo>
                    <a:cubicBezTo>
                      <a:pt x="246597" y="94174"/>
                      <a:pt x="244216" y="108423"/>
                      <a:pt x="239588" y="122015"/>
                    </a:cubicBezTo>
                    <a:cubicBezTo>
                      <a:pt x="235090" y="135969"/>
                      <a:pt x="227907" y="148914"/>
                      <a:pt x="218443" y="160115"/>
                    </a:cubicBezTo>
                    <a:cubicBezTo>
                      <a:pt x="208246" y="171745"/>
                      <a:pt x="195889" y="181289"/>
                      <a:pt x="182057" y="188214"/>
                    </a:cubicBezTo>
                    <a:cubicBezTo>
                      <a:pt x="166151" y="195967"/>
                      <a:pt x="148595" y="199730"/>
                      <a:pt x="130908" y="199168"/>
                    </a:cubicBezTo>
                    <a:cubicBezTo>
                      <a:pt x="117235" y="198977"/>
                      <a:pt x="103662" y="196796"/>
                      <a:pt x="90617" y="192691"/>
                    </a:cubicBezTo>
                    <a:cubicBezTo>
                      <a:pt x="75179" y="188309"/>
                      <a:pt x="60659" y="181175"/>
                      <a:pt x="47755" y="171641"/>
                    </a:cubicBezTo>
                    <a:cubicBezTo>
                      <a:pt x="16146" y="148200"/>
                      <a:pt x="-1712" y="110557"/>
                      <a:pt x="130" y="71247"/>
                    </a:cubicBezTo>
                    <a:cubicBezTo>
                      <a:pt x="-352" y="58112"/>
                      <a:pt x="1157" y="44977"/>
                      <a:pt x="4606" y="32290"/>
                    </a:cubicBezTo>
                    <a:cubicBezTo>
                      <a:pt x="7750" y="22765"/>
                      <a:pt x="9655" y="16288"/>
                      <a:pt x="10321" y="14383"/>
                    </a:cubicBezTo>
                    <a:cubicBezTo>
                      <a:pt x="11552" y="10668"/>
                      <a:pt x="14747" y="7953"/>
                      <a:pt x="18608" y="7334"/>
                    </a:cubicBezTo>
                    <a:cubicBezTo>
                      <a:pt x="20910" y="6667"/>
                      <a:pt x="23354" y="6667"/>
                      <a:pt x="25657" y="73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CF5A0ED3-BE35-474E-9D69-444EC5D4344F}"/>
                  </a:ext>
                </a:extLst>
              </p:cNvPr>
              <p:cNvSpPr/>
              <p:nvPr/>
            </p:nvSpPr>
            <p:spPr>
              <a:xfrm>
                <a:off x="607167" y="1974183"/>
                <a:ext cx="363155" cy="278606"/>
              </a:xfrm>
              <a:custGeom>
                <a:avLst/>
                <a:gdLst>
                  <a:gd name="connsiteX0" fmla="*/ 222567 w 363155"/>
                  <a:gd name="connsiteY0" fmla="*/ 89535 h 278606"/>
                  <a:gd name="connsiteX1" fmla="*/ 204660 w 363155"/>
                  <a:gd name="connsiteY1" fmla="*/ 90106 h 278606"/>
                  <a:gd name="connsiteX2" fmla="*/ 186086 w 363155"/>
                  <a:gd name="connsiteY2" fmla="*/ 94583 h 278606"/>
                  <a:gd name="connsiteX3" fmla="*/ 165607 w 363155"/>
                  <a:gd name="connsiteY3" fmla="*/ 130397 h 278606"/>
                  <a:gd name="connsiteX4" fmla="*/ 170751 w 363155"/>
                  <a:gd name="connsiteY4" fmla="*/ 153448 h 278606"/>
                  <a:gd name="connsiteX5" fmla="*/ 184848 w 363155"/>
                  <a:gd name="connsiteY5" fmla="*/ 172498 h 278606"/>
                  <a:gd name="connsiteX6" fmla="*/ 210375 w 363155"/>
                  <a:gd name="connsiteY6" fmla="*/ 187166 h 278606"/>
                  <a:gd name="connsiteX7" fmla="*/ 237902 w 363155"/>
                  <a:gd name="connsiteY7" fmla="*/ 189167 h 278606"/>
                  <a:gd name="connsiteX8" fmla="*/ 292861 w 363155"/>
                  <a:gd name="connsiteY8" fmla="*/ 189167 h 278606"/>
                  <a:gd name="connsiteX9" fmla="*/ 315245 w 363155"/>
                  <a:gd name="connsiteY9" fmla="*/ 188500 h 278606"/>
                  <a:gd name="connsiteX10" fmla="*/ 327342 w 363155"/>
                  <a:gd name="connsiteY10" fmla="*/ 186595 h 278606"/>
                  <a:gd name="connsiteX11" fmla="*/ 332485 w 363155"/>
                  <a:gd name="connsiteY11" fmla="*/ 181451 h 278606"/>
                  <a:gd name="connsiteX12" fmla="*/ 339534 w 363155"/>
                  <a:gd name="connsiteY12" fmla="*/ 162401 h 278606"/>
                  <a:gd name="connsiteX13" fmla="*/ 342772 w 363155"/>
                  <a:gd name="connsiteY13" fmla="*/ 156591 h 278606"/>
                  <a:gd name="connsiteX14" fmla="*/ 347820 w 363155"/>
                  <a:gd name="connsiteY14" fmla="*/ 156019 h 278606"/>
                  <a:gd name="connsiteX15" fmla="*/ 356774 w 363155"/>
                  <a:gd name="connsiteY15" fmla="*/ 156019 h 278606"/>
                  <a:gd name="connsiteX16" fmla="*/ 361917 w 363155"/>
                  <a:gd name="connsiteY16" fmla="*/ 156591 h 278606"/>
                  <a:gd name="connsiteX17" fmla="*/ 363156 w 363155"/>
                  <a:gd name="connsiteY17" fmla="*/ 161735 h 278606"/>
                  <a:gd name="connsiteX18" fmla="*/ 363156 w 363155"/>
                  <a:gd name="connsiteY18" fmla="*/ 167450 h 278606"/>
                  <a:gd name="connsiteX19" fmla="*/ 362584 w 363155"/>
                  <a:gd name="connsiteY19" fmla="*/ 176975 h 278606"/>
                  <a:gd name="connsiteX20" fmla="*/ 361917 w 363155"/>
                  <a:gd name="connsiteY20" fmla="*/ 192310 h 278606"/>
                  <a:gd name="connsiteX21" fmla="*/ 361917 w 363155"/>
                  <a:gd name="connsiteY21" fmla="*/ 242792 h 278606"/>
                  <a:gd name="connsiteX22" fmla="*/ 362584 w 363155"/>
                  <a:gd name="connsiteY22" fmla="*/ 258794 h 278606"/>
                  <a:gd name="connsiteX23" fmla="*/ 363156 w 363155"/>
                  <a:gd name="connsiteY23" fmla="*/ 267748 h 278606"/>
                  <a:gd name="connsiteX24" fmla="*/ 363156 w 363155"/>
                  <a:gd name="connsiteY24" fmla="*/ 272891 h 278606"/>
                  <a:gd name="connsiteX25" fmla="*/ 361251 w 363155"/>
                  <a:gd name="connsiteY25" fmla="*/ 277368 h 278606"/>
                  <a:gd name="connsiteX26" fmla="*/ 357441 w 363155"/>
                  <a:gd name="connsiteY26" fmla="*/ 277940 h 278606"/>
                  <a:gd name="connsiteX27" fmla="*/ 349725 w 363155"/>
                  <a:gd name="connsiteY27" fmla="*/ 277940 h 278606"/>
                  <a:gd name="connsiteX28" fmla="*/ 342772 w 363155"/>
                  <a:gd name="connsiteY28" fmla="*/ 275463 h 278606"/>
                  <a:gd name="connsiteX29" fmla="*/ 337629 w 363155"/>
                  <a:gd name="connsiteY29" fmla="*/ 262604 h 278606"/>
                  <a:gd name="connsiteX30" fmla="*/ 331818 w 363155"/>
                  <a:gd name="connsiteY30" fmla="*/ 249174 h 278606"/>
                  <a:gd name="connsiteX31" fmla="*/ 320388 w 363155"/>
                  <a:gd name="connsiteY31" fmla="*/ 244126 h 278606"/>
                  <a:gd name="connsiteX32" fmla="*/ 309530 w 363155"/>
                  <a:gd name="connsiteY32" fmla="*/ 243459 h 278606"/>
                  <a:gd name="connsiteX33" fmla="*/ 95979 w 363155"/>
                  <a:gd name="connsiteY33" fmla="*/ 243459 h 278606"/>
                  <a:gd name="connsiteX34" fmla="*/ 63975 w 363155"/>
                  <a:gd name="connsiteY34" fmla="*/ 244126 h 278606"/>
                  <a:gd name="connsiteX35" fmla="*/ 46068 w 363155"/>
                  <a:gd name="connsiteY35" fmla="*/ 246031 h 278606"/>
                  <a:gd name="connsiteX36" fmla="*/ 39020 w 363155"/>
                  <a:gd name="connsiteY36" fmla="*/ 253079 h 278606"/>
                  <a:gd name="connsiteX37" fmla="*/ 35210 w 363155"/>
                  <a:gd name="connsiteY37" fmla="*/ 270319 h 278606"/>
                  <a:gd name="connsiteX38" fmla="*/ 32067 w 363155"/>
                  <a:gd name="connsiteY38" fmla="*/ 277368 h 278606"/>
                  <a:gd name="connsiteX39" fmla="*/ 26923 w 363155"/>
                  <a:gd name="connsiteY39" fmla="*/ 278606 h 278606"/>
                  <a:gd name="connsiteX40" fmla="*/ 18636 w 363155"/>
                  <a:gd name="connsiteY40" fmla="*/ 278606 h 278606"/>
                  <a:gd name="connsiteX41" fmla="*/ 13493 w 363155"/>
                  <a:gd name="connsiteY41" fmla="*/ 276035 h 278606"/>
                  <a:gd name="connsiteX42" fmla="*/ 12255 w 363155"/>
                  <a:gd name="connsiteY42" fmla="*/ 270319 h 278606"/>
                  <a:gd name="connsiteX43" fmla="*/ 1301 w 363155"/>
                  <a:gd name="connsiteY43" fmla="*/ 198692 h 278606"/>
                  <a:gd name="connsiteX44" fmla="*/ 63 w 363155"/>
                  <a:gd name="connsiteY44" fmla="*/ 193643 h 278606"/>
                  <a:gd name="connsiteX45" fmla="*/ 63 w 363155"/>
                  <a:gd name="connsiteY45" fmla="*/ 192310 h 278606"/>
                  <a:gd name="connsiteX46" fmla="*/ 3301 w 363155"/>
                  <a:gd name="connsiteY46" fmla="*/ 187166 h 278606"/>
                  <a:gd name="connsiteX47" fmla="*/ 9683 w 363155"/>
                  <a:gd name="connsiteY47" fmla="*/ 186595 h 278606"/>
                  <a:gd name="connsiteX48" fmla="*/ 22446 w 363155"/>
                  <a:gd name="connsiteY48" fmla="*/ 186595 h 278606"/>
                  <a:gd name="connsiteX49" fmla="*/ 41496 w 363155"/>
                  <a:gd name="connsiteY49" fmla="*/ 187166 h 278606"/>
                  <a:gd name="connsiteX50" fmla="*/ 60070 w 363155"/>
                  <a:gd name="connsiteY50" fmla="*/ 187833 h 278606"/>
                  <a:gd name="connsiteX51" fmla="*/ 72167 w 363155"/>
                  <a:gd name="connsiteY51" fmla="*/ 187833 h 278606"/>
                  <a:gd name="connsiteX52" fmla="*/ 130365 w 363155"/>
                  <a:gd name="connsiteY52" fmla="*/ 188500 h 278606"/>
                  <a:gd name="connsiteX53" fmla="*/ 157225 w 363155"/>
                  <a:gd name="connsiteY53" fmla="*/ 189167 h 278606"/>
                  <a:gd name="connsiteX54" fmla="*/ 165512 w 363155"/>
                  <a:gd name="connsiteY54" fmla="*/ 189167 h 278606"/>
                  <a:gd name="connsiteX55" fmla="*/ 168750 w 363155"/>
                  <a:gd name="connsiteY55" fmla="*/ 188500 h 278606"/>
                  <a:gd name="connsiteX56" fmla="*/ 163035 w 363155"/>
                  <a:gd name="connsiteY56" fmla="*/ 182118 h 278606"/>
                  <a:gd name="connsiteX57" fmla="*/ 157892 w 363155"/>
                  <a:gd name="connsiteY57" fmla="*/ 176975 h 278606"/>
                  <a:gd name="connsiteX58" fmla="*/ 153415 w 363155"/>
                  <a:gd name="connsiteY58" fmla="*/ 172498 h 278606"/>
                  <a:gd name="connsiteX59" fmla="*/ 139318 w 363155"/>
                  <a:gd name="connsiteY59" fmla="*/ 157829 h 278606"/>
                  <a:gd name="connsiteX60" fmla="*/ 129793 w 363155"/>
                  <a:gd name="connsiteY60" fmla="*/ 144399 h 278606"/>
                  <a:gd name="connsiteX61" fmla="*/ 123983 w 363155"/>
                  <a:gd name="connsiteY61" fmla="*/ 129064 h 278606"/>
                  <a:gd name="connsiteX62" fmla="*/ 122078 w 363155"/>
                  <a:gd name="connsiteY62" fmla="*/ 108585 h 278606"/>
                  <a:gd name="connsiteX63" fmla="*/ 122078 w 363155"/>
                  <a:gd name="connsiteY63" fmla="*/ 99060 h 278606"/>
                  <a:gd name="connsiteX64" fmla="*/ 123983 w 363155"/>
                  <a:gd name="connsiteY64" fmla="*/ 85058 h 278606"/>
                  <a:gd name="connsiteX65" fmla="*/ 129126 w 363155"/>
                  <a:gd name="connsiteY65" fmla="*/ 68390 h 278606"/>
                  <a:gd name="connsiteX66" fmla="*/ 138651 w 363155"/>
                  <a:gd name="connsiteY66" fmla="*/ 52388 h 278606"/>
                  <a:gd name="connsiteX67" fmla="*/ 150748 w 363155"/>
                  <a:gd name="connsiteY67" fmla="*/ 41529 h 278606"/>
                  <a:gd name="connsiteX68" fmla="*/ 166083 w 363155"/>
                  <a:gd name="connsiteY68" fmla="*/ 35814 h 278606"/>
                  <a:gd name="connsiteX69" fmla="*/ 189705 w 363155"/>
                  <a:gd name="connsiteY69" fmla="*/ 33909 h 278606"/>
                  <a:gd name="connsiteX70" fmla="*/ 298005 w 363155"/>
                  <a:gd name="connsiteY70" fmla="*/ 33909 h 278606"/>
                  <a:gd name="connsiteX71" fmla="*/ 320960 w 363155"/>
                  <a:gd name="connsiteY71" fmla="*/ 32575 h 278606"/>
                  <a:gd name="connsiteX72" fmla="*/ 330485 w 363155"/>
                  <a:gd name="connsiteY72" fmla="*/ 29432 h 278606"/>
                  <a:gd name="connsiteX73" fmla="*/ 334295 w 363155"/>
                  <a:gd name="connsiteY73" fmla="*/ 24289 h 278606"/>
                  <a:gd name="connsiteX74" fmla="*/ 336200 w 363155"/>
                  <a:gd name="connsiteY74" fmla="*/ 19812 h 278606"/>
                  <a:gd name="connsiteX75" fmla="*/ 338772 w 363155"/>
                  <a:gd name="connsiteY75" fmla="*/ 13430 h 278606"/>
                  <a:gd name="connsiteX76" fmla="*/ 340677 w 363155"/>
                  <a:gd name="connsiteY76" fmla="*/ 7048 h 278606"/>
                  <a:gd name="connsiteX77" fmla="*/ 342010 w 363155"/>
                  <a:gd name="connsiteY77" fmla="*/ 3810 h 278606"/>
                  <a:gd name="connsiteX78" fmla="*/ 349630 w 363155"/>
                  <a:gd name="connsiteY78" fmla="*/ 0 h 278606"/>
                  <a:gd name="connsiteX79" fmla="*/ 356679 w 363155"/>
                  <a:gd name="connsiteY79" fmla="*/ 0 h 278606"/>
                  <a:gd name="connsiteX80" fmla="*/ 363060 w 363155"/>
                  <a:gd name="connsiteY80" fmla="*/ 5715 h 278606"/>
                  <a:gd name="connsiteX81" fmla="*/ 362489 w 363155"/>
                  <a:gd name="connsiteY81" fmla="*/ 21050 h 278606"/>
                  <a:gd name="connsiteX82" fmla="*/ 361822 w 363155"/>
                  <a:gd name="connsiteY82" fmla="*/ 62675 h 278606"/>
                  <a:gd name="connsiteX83" fmla="*/ 361822 w 363155"/>
                  <a:gd name="connsiteY83" fmla="*/ 86296 h 278606"/>
                  <a:gd name="connsiteX84" fmla="*/ 362489 w 363155"/>
                  <a:gd name="connsiteY84" fmla="*/ 101632 h 278606"/>
                  <a:gd name="connsiteX85" fmla="*/ 363060 w 363155"/>
                  <a:gd name="connsiteY85" fmla="*/ 111157 h 278606"/>
                  <a:gd name="connsiteX86" fmla="*/ 363060 w 363155"/>
                  <a:gd name="connsiteY86" fmla="*/ 117538 h 278606"/>
                  <a:gd name="connsiteX87" fmla="*/ 361155 w 363155"/>
                  <a:gd name="connsiteY87" fmla="*/ 122015 h 278606"/>
                  <a:gd name="connsiteX88" fmla="*/ 357345 w 363155"/>
                  <a:gd name="connsiteY88" fmla="*/ 122682 h 278606"/>
                  <a:gd name="connsiteX89" fmla="*/ 349630 w 363155"/>
                  <a:gd name="connsiteY89" fmla="*/ 122682 h 278606"/>
                  <a:gd name="connsiteX90" fmla="*/ 342677 w 363155"/>
                  <a:gd name="connsiteY90" fmla="*/ 120110 h 278606"/>
                  <a:gd name="connsiteX91" fmla="*/ 337533 w 363155"/>
                  <a:gd name="connsiteY91" fmla="*/ 107252 h 278606"/>
                  <a:gd name="connsiteX92" fmla="*/ 331723 w 363155"/>
                  <a:gd name="connsiteY92" fmla="*/ 93917 h 278606"/>
                  <a:gd name="connsiteX93" fmla="*/ 320293 w 363155"/>
                  <a:gd name="connsiteY93" fmla="*/ 89440 h 278606"/>
                  <a:gd name="connsiteX94" fmla="*/ 309435 w 363155"/>
                  <a:gd name="connsiteY94" fmla="*/ 88773 h 278606"/>
                  <a:gd name="connsiteX95" fmla="*/ 292766 w 363155"/>
                  <a:gd name="connsiteY95" fmla="*/ 88106 h 278606"/>
                  <a:gd name="connsiteX96" fmla="*/ 273716 w 363155"/>
                  <a:gd name="connsiteY96" fmla="*/ 88106 h 278606"/>
                  <a:gd name="connsiteX97" fmla="*/ 221995 w 363155"/>
                  <a:gd name="connsiteY97" fmla="*/ 89440 h 278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363155" h="278606">
                    <a:moveTo>
                      <a:pt x="222567" y="89535"/>
                    </a:moveTo>
                    <a:cubicBezTo>
                      <a:pt x="216756" y="89535"/>
                      <a:pt x="211041" y="89535"/>
                      <a:pt x="204660" y="90106"/>
                    </a:cubicBezTo>
                    <a:cubicBezTo>
                      <a:pt x="198273" y="90621"/>
                      <a:pt x="192007" y="92135"/>
                      <a:pt x="186086" y="94583"/>
                    </a:cubicBezTo>
                    <a:cubicBezTo>
                      <a:pt x="172149" y="100746"/>
                      <a:pt x="163847" y="115262"/>
                      <a:pt x="165607" y="130397"/>
                    </a:cubicBezTo>
                    <a:cubicBezTo>
                      <a:pt x="165737" y="138351"/>
                      <a:pt x="167486" y="146190"/>
                      <a:pt x="170751" y="153448"/>
                    </a:cubicBezTo>
                    <a:cubicBezTo>
                      <a:pt x="174274" y="160592"/>
                      <a:pt x="179049" y="167040"/>
                      <a:pt x="184848" y="172498"/>
                    </a:cubicBezTo>
                    <a:cubicBezTo>
                      <a:pt x="191913" y="179556"/>
                      <a:pt x="200720" y="184614"/>
                      <a:pt x="210375" y="187166"/>
                    </a:cubicBezTo>
                    <a:cubicBezTo>
                      <a:pt x="219457" y="188776"/>
                      <a:pt x="228682" y="189452"/>
                      <a:pt x="237902" y="189167"/>
                    </a:cubicBezTo>
                    <a:lnTo>
                      <a:pt x="292861" y="189167"/>
                    </a:lnTo>
                    <a:cubicBezTo>
                      <a:pt x="300576" y="189167"/>
                      <a:pt x="308196" y="188500"/>
                      <a:pt x="315245" y="188500"/>
                    </a:cubicBezTo>
                    <a:cubicBezTo>
                      <a:pt x="319350" y="188471"/>
                      <a:pt x="323427" y="187833"/>
                      <a:pt x="327342" y="186595"/>
                    </a:cubicBezTo>
                    <a:cubicBezTo>
                      <a:pt x="329370" y="185223"/>
                      <a:pt x="331117" y="183480"/>
                      <a:pt x="332485" y="181451"/>
                    </a:cubicBezTo>
                    <a:cubicBezTo>
                      <a:pt x="335411" y="175327"/>
                      <a:pt x="337771" y="168954"/>
                      <a:pt x="339534" y="162401"/>
                    </a:cubicBezTo>
                    <a:cubicBezTo>
                      <a:pt x="340772" y="159163"/>
                      <a:pt x="341439" y="156591"/>
                      <a:pt x="342772" y="156591"/>
                    </a:cubicBezTo>
                    <a:cubicBezTo>
                      <a:pt x="344411" y="156115"/>
                      <a:pt x="346117" y="155924"/>
                      <a:pt x="347820" y="156019"/>
                    </a:cubicBezTo>
                    <a:lnTo>
                      <a:pt x="356774" y="156019"/>
                    </a:lnTo>
                    <a:cubicBezTo>
                      <a:pt x="358508" y="155924"/>
                      <a:pt x="360246" y="156115"/>
                      <a:pt x="361917" y="156591"/>
                    </a:cubicBezTo>
                    <a:cubicBezTo>
                      <a:pt x="363156" y="157258"/>
                      <a:pt x="363156" y="159163"/>
                      <a:pt x="363156" y="161735"/>
                    </a:cubicBezTo>
                    <a:lnTo>
                      <a:pt x="363156" y="167450"/>
                    </a:lnTo>
                    <a:lnTo>
                      <a:pt x="362584" y="176975"/>
                    </a:lnTo>
                    <a:lnTo>
                      <a:pt x="361917" y="192310"/>
                    </a:lnTo>
                    <a:lnTo>
                      <a:pt x="361917" y="242792"/>
                    </a:lnTo>
                    <a:cubicBezTo>
                      <a:pt x="361917" y="249841"/>
                      <a:pt x="362584" y="254984"/>
                      <a:pt x="362584" y="258794"/>
                    </a:cubicBezTo>
                    <a:cubicBezTo>
                      <a:pt x="362584" y="262604"/>
                      <a:pt x="363156" y="265843"/>
                      <a:pt x="363156" y="267748"/>
                    </a:cubicBezTo>
                    <a:lnTo>
                      <a:pt x="363156" y="272891"/>
                    </a:lnTo>
                    <a:cubicBezTo>
                      <a:pt x="363156" y="275463"/>
                      <a:pt x="362584" y="276701"/>
                      <a:pt x="361251" y="277368"/>
                    </a:cubicBezTo>
                    <a:cubicBezTo>
                      <a:pt x="360038" y="277835"/>
                      <a:pt x="358737" y="278035"/>
                      <a:pt x="357441" y="277940"/>
                    </a:cubicBezTo>
                    <a:lnTo>
                      <a:pt x="349725" y="277940"/>
                    </a:lnTo>
                    <a:cubicBezTo>
                      <a:pt x="345915" y="277940"/>
                      <a:pt x="344010" y="277368"/>
                      <a:pt x="342772" y="275463"/>
                    </a:cubicBezTo>
                    <a:cubicBezTo>
                      <a:pt x="340635" y="271358"/>
                      <a:pt x="338912" y="267052"/>
                      <a:pt x="337629" y="262604"/>
                    </a:cubicBezTo>
                    <a:cubicBezTo>
                      <a:pt x="336435" y="257842"/>
                      <a:pt x="334473" y="253308"/>
                      <a:pt x="331818" y="249174"/>
                    </a:cubicBezTo>
                    <a:cubicBezTo>
                      <a:pt x="328685" y="246250"/>
                      <a:pt x="324658" y="244478"/>
                      <a:pt x="320388" y="244126"/>
                    </a:cubicBezTo>
                    <a:cubicBezTo>
                      <a:pt x="317817" y="244126"/>
                      <a:pt x="314007" y="243459"/>
                      <a:pt x="309530" y="243459"/>
                    </a:cubicBezTo>
                    <a:lnTo>
                      <a:pt x="95979" y="243459"/>
                    </a:lnTo>
                    <a:cubicBezTo>
                      <a:pt x="84454" y="243459"/>
                      <a:pt x="73596" y="244126"/>
                      <a:pt x="63975" y="244126"/>
                    </a:cubicBezTo>
                    <a:cubicBezTo>
                      <a:pt x="57955" y="244107"/>
                      <a:pt x="51950" y="244745"/>
                      <a:pt x="46068" y="246031"/>
                    </a:cubicBezTo>
                    <a:cubicBezTo>
                      <a:pt x="42860" y="247326"/>
                      <a:pt x="40317" y="249869"/>
                      <a:pt x="39020" y="253079"/>
                    </a:cubicBezTo>
                    <a:cubicBezTo>
                      <a:pt x="38448" y="256223"/>
                      <a:pt x="37115" y="262033"/>
                      <a:pt x="35210" y="270319"/>
                    </a:cubicBezTo>
                    <a:cubicBezTo>
                      <a:pt x="35117" y="272986"/>
                      <a:pt x="33990" y="275520"/>
                      <a:pt x="32067" y="277368"/>
                    </a:cubicBezTo>
                    <a:cubicBezTo>
                      <a:pt x="30449" y="278111"/>
                      <a:pt x="28702" y="278530"/>
                      <a:pt x="26923" y="278606"/>
                    </a:cubicBezTo>
                    <a:lnTo>
                      <a:pt x="18636" y="278606"/>
                    </a:lnTo>
                    <a:cubicBezTo>
                      <a:pt x="15398" y="278606"/>
                      <a:pt x="14160" y="277940"/>
                      <a:pt x="13493" y="276035"/>
                    </a:cubicBezTo>
                    <a:cubicBezTo>
                      <a:pt x="12765" y="274215"/>
                      <a:pt x="12346" y="272282"/>
                      <a:pt x="12255" y="270319"/>
                    </a:cubicBezTo>
                    <a:lnTo>
                      <a:pt x="1301" y="198692"/>
                    </a:lnTo>
                    <a:cubicBezTo>
                      <a:pt x="729" y="197453"/>
                      <a:pt x="729" y="195548"/>
                      <a:pt x="63" y="193643"/>
                    </a:cubicBezTo>
                    <a:lnTo>
                      <a:pt x="63" y="192310"/>
                    </a:lnTo>
                    <a:cubicBezTo>
                      <a:pt x="-318" y="190024"/>
                      <a:pt x="1073" y="187814"/>
                      <a:pt x="3301" y="187166"/>
                    </a:cubicBezTo>
                    <a:cubicBezTo>
                      <a:pt x="5329" y="186366"/>
                      <a:pt x="7545" y="186166"/>
                      <a:pt x="9683" y="186595"/>
                    </a:cubicBezTo>
                    <a:lnTo>
                      <a:pt x="22446" y="186595"/>
                    </a:lnTo>
                    <a:cubicBezTo>
                      <a:pt x="28161" y="186595"/>
                      <a:pt x="34543" y="186595"/>
                      <a:pt x="41496" y="187166"/>
                    </a:cubicBezTo>
                    <a:cubicBezTo>
                      <a:pt x="48450" y="187738"/>
                      <a:pt x="54355" y="187166"/>
                      <a:pt x="60070" y="187833"/>
                    </a:cubicBezTo>
                    <a:cubicBezTo>
                      <a:pt x="64094" y="188176"/>
                      <a:pt x="68142" y="188176"/>
                      <a:pt x="72167" y="187833"/>
                    </a:cubicBezTo>
                    <a:cubicBezTo>
                      <a:pt x="96551" y="187833"/>
                      <a:pt x="116363" y="187833"/>
                      <a:pt x="130365" y="188500"/>
                    </a:cubicBezTo>
                    <a:cubicBezTo>
                      <a:pt x="144366" y="189167"/>
                      <a:pt x="153415" y="189167"/>
                      <a:pt x="157225" y="189167"/>
                    </a:cubicBezTo>
                    <a:lnTo>
                      <a:pt x="165512" y="189167"/>
                    </a:lnTo>
                    <a:cubicBezTo>
                      <a:pt x="167512" y="189167"/>
                      <a:pt x="168750" y="189167"/>
                      <a:pt x="168750" y="188500"/>
                    </a:cubicBezTo>
                    <a:cubicBezTo>
                      <a:pt x="166845" y="185928"/>
                      <a:pt x="164274" y="184023"/>
                      <a:pt x="163035" y="182118"/>
                    </a:cubicBezTo>
                    <a:lnTo>
                      <a:pt x="157892" y="176975"/>
                    </a:lnTo>
                    <a:lnTo>
                      <a:pt x="153415" y="172498"/>
                    </a:lnTo>
                    <a:cubicBezTo>
                      <a:pt x="148272" y="166783"/>
                      <a:pt x="143128" y="162306"/>
                      <a:pt x="139318" y="157829"/>
                    </a:cubicBezTo>
                    <a:cubicBezTo>
                      <a:pt x="135450" y="153886"/>
                      <a:pt x="132234" y="149352"/>
                      <a:pt x="129793" y="144399"/>
                    </a:cubicBezTo>
                    <a:cubicBezTo>
                      <a:pt x="127336" y="139503"/>
                      <a:pt x="125389" y="134360"/>
                      <a:pt x="123983" y="129064"/>
                    </a:cubicBezTo>
                    <a:cubicBezTo>
                      <a:pt x="122705" y="122311"/>
                      <a:pt x="122066" y="115453"/>
                      <a:pt x="122078" y="108585"/>
                    </a:cubicBezTo>
                    <a:lnTo>
                      <a:pt x="122078" y="99060"/>
                    </a:lnTo>
                    <a:cubicBezTo>
                      <a:pt x="122064" y="94326"/>
                      <a:pt x="122705" y="89611"/>
                      <a:pt x="123983" y="85058"/>
                    </a:cubicBezTo>
                    <a:cubicBezTo>
                      <a:pt x="125316" y="79248"/>
                      <a:pt x="127221" y="74104"/>
                      <a:pt x="129126" y="68390"/>
                    </a:cubicBezTo>
                    <a:cubicBezTo>
                      <a:pt x="131677" y="62703"/>
                      <a:pt x="134873" y="57340"/>
                      <a:pt x="138651" y="52388"/>
                    </a:cubicBezTo>
                    <a:cubicBezTo>
                      <a:pt x="142211" y="48273"/>
                      <a:pt x="146275" y="44625"/>
                      <a:pt x="150748" y="41529"/>
                    </a:cubicBezTo>
                    <a:cubicBezTo>
                      <a:pt x="155577" y="38938"/>
                      <a:pt x="160736" y="37014"/>
                      <a:pt x="166083" y="35814"/>
                    </a:cubicBezTo>
                    <a:cubicBezTo>
                      <a:pt x="173887" y="34495"/>
                      <a:pt x="181791" y="33858"/>
                      <a:pt x="189705" y="33909"/>
                    </a:cubicBezTo>
                    <a:lnTo>
                      <a:pt x="298005" y="33909"/>
                    </a:lnTo>
                    <a:cubicBezTo>
                      <a:pt x="305625" y="33909"/>
                      <a:pt x="313340" y="33242"/>
                      <a:pt x="320960" y="32575"/>
                    </a:cubicBezTo>
                    <a:cubicBezTo>
                      <a:pt x="324358" y="32397"/>
                      <a:pt x="327647" y="31312"/>
                      <a:pt x="330485" y="29432"/>
                    </a:cubicBezTo>
                    <a:cubicBezTo>
                      <a:pt x="331890" y="27822"/>
                      <a:pt x="333164" y="26102"/>
                      <a:pt x="334295" y="24289"/>
                    </a:cubicBezTo>
                    <a:cubicBezTo>
                      <a:pt x="334721" y="22716"/>
                      <a:pt x="335362" y="21209"/>
                      <a:pt x="336200" y="19812"/>
                    </a:cubicBezTo>
                    <a:lnTo>
                      <a:pt x="338772" y="13430"/>
                    </a:lnTo>
                    <a:lnTo>
                      <a:pt x="340677" y="7048"/>
                    </a:lnTo>
                    <a:cubicBezTo>
                      <a:pt x="341343" y="5715"/>
                      <a:pt x="341343" y="5144"/>
                      <a:pt x="342010" y="3810"/>
                    </a:cubicBezTo>
                    <a:cubicBezTo>
                      <a:pt x="343809" y="1412"/>
                      <a:pt x="346632" y="0"/>
                      <a:pt x="349630" y="0"/>
                    </a:cubicBezTo>
                    <a:lnTo>
                      <a:pt x="356679" y="0"/>
                    </a:lnTo>
                    <a:cubicBezTo>
                      <a:pt x="361155" y="0"/>
                      <a:pt x="363060" y="1905"/>
                      <a:pt x="363060" y="5715"/>
                    </a:cubicBezTo>
                    <a:cubicBezTo>
                      <a:pt x="363060" y="9525"/>
                      <a:pt x="363060" y="13430"/>
                      <a:pt x="362489" y="21050"/>
                    </a:cubicBezTo>
                    <a:cubicBezTo>
                      <a:pt x="361917" y="28670"/>
                      <a:pt x="361822" y="42863"/>
                      <a:pt x="361822" y="62675"/>
                    </a:cubicBezTo>
                    <a:lnTo>
                      <a:pt x="361822" y="86296"/>
                    </a:lnTo>
                    <a:lnTo>
                      <a:pt x="362489" y="101632"/>
                    </a:lnTo>
                    <a:lnTo>
                      <a:pt x="363060" y="111157"/>
                    </a:lnTo>
                    <a:lnTo>
                      <a:pt x="363060" y="117538"/>
                    </a:lnTo>
                    <a:cubicBezTo>
                      <a:pt x="363272" y="119262"/>
                      <a:pt x="362546" y="120967"/>
                      <a:pt x="361155" y="122015"/>
                    </a:cubicBezTo>
                    <a:cubicBezTo>
                      <a:pt x="359963" y="122558"/>
                      <a:pt x="358651" y="122787"/>
                      <a:pt x="357345" y="122682"/>
                    </a:cubicBezTo>
                    <a:lnTo>
                      <a:pt x="349630" y="122682"/>
                    </a:lnTo>
                    <a:cubicBezTo>
                      <a:pt x="345820" y="122682"/>
                      <a:pt x="343915" y="122015"/>
                      <a:pt x="342677" y="120110"/>
                    </a:cubicBezTo>
                    <a:cubicBezTo>
                      <a:pt x="340539" y="116005"/>
                      <a:pt x="338816" y="111700"/>
                      <a:pt x="337533" y="107252"/>
                    </a:cubicBezTo>
                    <a:cubicBezTo>
                      <a:pt x="336358" y="102508"/>
                      <a:pt x="334394" y="98003"/>
                      <a:pt x="331723" y="93917"/>
                    </a:cubicBezTo>
                    <a:cubicBezTo>
                      <a:pt x="328729" y="90859"/>
                      <a:pt x="324568" y="89230"/>
                      <a:pt x="320293" y="89440"/>
                    </a:cubicBezTo>
                    <a:cubicBezTo>
                      <a:pt x="317721" y="89440"/>
                      <a:pt x="313911" y="88773"/>
                      <a:pt x="309435" y="88773"/>
                    </a:cubicBezTo>
                    <a:cubicBezTo>
                      <a:pt x="303870" y="88849"/>
                      <a:pt x="298307" y="88630"/>
                      <a:pt x="292766" y="88106"/>
                    </a:cubicBezTo>
                    <a:cubicBezTo>
                      <a:pt x="286420" y="87754"/>
                      <a:pt x="280061" y="87754"/>
                      <a:pt x="273716" y="88106"/>
                    </a:cubicBezTo>
                    <a:lnTo>
                      <a:pt x="221995" y="8944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7E5ED4E4-DABA-400A-8DFA-EA15394103CB}"/>
                  </a:ext>
                </a:extLst>
              </p:cNvPr>
              <p:cNvSpPr/>
              <p:nvPr/>
            </p:nvSpPr>
            <p:spPr>
              <a:xfrm>
                <a:off x="729225" y="1710994"/>
                <a:ext cx="245502" cy="239471"/>
              </a:xfrm>
              <a:custGeom>
                <a:avLst/>
                <a:gdLst>
                  <a:gd name="connsiteX0" fmla="*/ 115 w 245502"/>
                  <a:gd name="connsiteY0" fmla="*/ 121266 h 239471"/>
                  <a:gd name="connsiteX1" fmla="*/ 10973 w 245502"/>
                  <a:gd name="connsiteY1" fmla="*/ 60497 h 239471"/>
                  <a:gd name="connsiteX2" fmla="*/ 41644 w 245502"/>
                  <a:gd name="connsiteY2" fmla="*/ 22397 h 239471"/>
                  <a:gd name="connsiteX3" fmla="*/ 77458 w 245502"/>
                  <a:gd name="connsiteY3" fmla="*/ 5061 h 239471"/>
                  <a:gd name="connsiteX4" fmla="*/ 116510 w 245502"/>
                  <a:gd name="connsiteY4" fmla="*/ 13 h 239471"/>
                  <a:gd name="connsiteX5" fmla="*/ 143275 w 245502"/>
                  <a:gd name="connsiteY5" fmla="*/ 2585 h 239471"/>
                  <a:gd name="connsiteX6" fmla="*/ 171850 w 245502"/>
                  <a:gd name="connsiteY6" fmla="*/ 10872 h 239471"/>
                  <a:gd name="connsiteX7" fmla="*/ 199378 w 245502"/>
                  <a:gd name="connsiteY7" fmla="*/ 26207 h 239471"/>
                  <a:gd name="connsiteX8" fmla="*/ 223000 w 245502"/>
                  <a:gd name="connsiteY8" fmla="*/ 49829 h 239471"/>
                  <a:gd name="connsiteX9" fmla="*/ 239668 w 245502"/>
                  <a:gd name="connsiteY9" fmla="*/ 82404 h 239471"/>
                  <a:gd name="connsiteX10" fmla="*/ 245383 w 245502"/>
                  <a:gd name="connsiteY10" fmla="*/ 125267 h 239471"/>
                  <a:gd name="connsiteX11" fmla="*/ 235858 w 245502"/>
                  <a:gd name="connsiteY11" fmla="*/ 178797 h 239471"/>
                  <a:gd name="connsiteX12" fmla="*/ 208522 w 245502"/>
                  <a:gd name="connsiteY12" fmla="*/ 213849 h 239471"/>
                  <a:gd name="connsiteX13" fmla="*/ 170422 w 245502"/>
                  <a:gd name="connsiteY13" fmla="*/ 233661 h 239471"/>
                  <a:gd name="connsiteX14" fmla="*/ 128226 w 245502"/>
                  <a:gd name="connsiteY14" fmla="*/ 239472 h 239471"/>
                  <a:gd name="connsiteX15" fmla="*/ 80601 w 245502"/>
                  <a:gd name="connsiteY15" fmla="*/ 231756 h 239471"/>
                  <a:gd name="connsiteX16" fmla="*/ 39643 w 245502"/>
                  <a:gd name="connsiteY16" fmla="*/ 208706 h 239471"/>
                  <a:gd name="connsiteX17" fmla="*/ 19 w 245502"/>
                  <a:gd name="connsiteY17" fmla="*/ 121171 h 239471"/>
                  <a:gd name="connsiteX18" fmla="*/ 34595 w 245502"/>
                  <a:gd name="connsiteY18" fmla="*/ 121266 h 239471"/>
                  <a:gd name="connsiteX19" fmla="*/ 41644 w 245502"/>
                  <a:gd name="connsiteY19" fmla="*/ 148127 h 239471"/>
                  <a:gd name="connsiteX20" fmla="*/ 60694 w 245502"/>
                  <a:gd name="connsiteY20" fmla="*/ 167177 h 239471"/>
                  <a:gd name="connsiteX21" fmla="*/ 88221 w 245502"/>
                  <a:gd name="connsiteY21" fmla="*/ 179369 h 239471"/>
                  <a:gd name="connsiteX22" fmla="*/ 120130 w 245502"/>
                  <a:gd name="connsiteY22" fmla="*/ 183179 h 239471"/>
                  <a:gd name="connsiteX23" fmla="*/ 154705 w 245502"/>
                  <a:gd name="connsiteY23" fmla="*/ 178702 h 239471"/>
                  <a:gd name="connsiteX24" fmla="*/ 183280 w 245502"/>
                  <a:gd name="connsiteY24" fmla="*/ 165272 h 239471"/>
                  <a:gd name="connsiteX25" fmla="*/ 202330 w 245502"/>
                  <a:gd name="connsiteY25" fmla="*/ 144222 h 239471"/>
                  <a:gd name="connsiteX26" fmla="*/ 209379 w 245502"/>
                  <a:gd name="connsiteY26" fmla="*/ 116694 h 239471"/>
                  <a:gd name="connsiteX27" fmla="*/ 202997 w 245502"/>
                  <a:gd name="connsiteY27" fmla="*/ 92406 h 239471"/>
                  <a:gd name="connsiteX28" fmla="*/ 185090 w 245502"/>
                  <a:gd name="connsiteY28" fmla="*/ 73356 h 239471"/>
                  <a:gd name="connsiteX29" fmla="*/ 158706 w 245502"/>
                  <a:gd name="connsiteY29" fmla="*/ 60497 h 239471"/>
                  <a:gd name="connsiteX30" fmla="*/ 127940 w 245502"/>
                  <a:gd name="connsiteY30" fmla="*/ 56020 h 239471"/>
                  <a:gd name="connsiteX31" fmla="*/ 99365 w 245502"/>
                  <a:gd name="connsiteY31" fmla="*/ 59259 h 239471"/>
                  <a:gd name="connsiteX32" fmla="*/ 68695 w 245502"/>
                  <a:gd name="connsiteY32" fmla="*/ 70117 h 239471"/>
                  <a:gd name="connsiteX33" fmla="*/ 44215 w 245502"/>
                  <a:gd name="connsiteY33" fmla="*/ 90024 h 239471"/>
                  <a:gd name="connsiteX34" fmla="*/ 34595 w 245502"/>
                  <a:gd name="connsiteY34" fmla="*/ 121266 h 23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45502" h="239471">
                    <a:moveTo>
                      <a:pt x="115" y="121266"/>
                    </a:moveTo>
                    <a:cubicBezTo>
                      <a:pt x="-484" y="100479"/>
                      <a:pt x="3212" y="79791"/>
                      <a:pt x="10973" y="60497"/>
                    </a:cubicBezTo>
                    <a:cubicBezTo>
                      <a:pt x="17463" y="45197"/>
                      <a:pt x="28082" y="32004"/>
                      <a:pt x="41644" y="22397"/>
                    </a:cubicBezTo>
                    <a:cubicBezTo>
                      <a:pt x="52576" y="14739"/>
                      <a:pt x="64668" y="8886"/>
                      <a:pt x="77458" y="5061"/>
                    </a:cubicBezTo>
                    <a:cubicBezTo>
                      <a:pt x="90221" y="1796"/>
                      <a:pt x="103336" y="101"/>
                      <a:pt x="116510" y="13"/>
                    </a:cubicBezTo>
                    <a:cubicBezTo>
                      <a:pt x="125500" y="-119"/>
                      <a:pt x="134476" y="744"/>
                      <a:pt x="143275" y="2585"/>
                    </a:cubicBezTo>
                    <a:cubicBezTo>
                      <a:pt x="153064" y="4340"/>
                      <a:pt x="162642" y="7118"/>
                      <a:pt x="171850" y="10872"/>
                    </a:cubicBezTo>
                    <a:cubicBezTo>
                      <a:pt x="181617" y="14841"/>
                      <a:pt x="190862" y="19991"/>
                      <a:pt x="199378" y="26207"/>
                    </a:cubicBezTo>
                    <a:cubicBezTo>
                      <a:pt x="208486" y="32743"/>
                      <a:pt x="216464" y="40722"/>
                      <a:pt x="223000" y="49829"/>
                    </a:cubicBezTo>
                    <a:cubicBezTo>
                      <a:pt x="230044" y="59859"/>
                      <a:pt x="235655" y="70823"/>
                      <a:pt x="239668" y="82404"/>
                    </a:cubicBezTo>
                    <a:cubicBezTo>
                      <a:pt x="244086" y="96243"/>
                      <a:pt x="246022" y="110755"/>
                      <a:pt x="245383" y="125267"/>
                    </a:cubicBezTo>
                    <a:cubicBezTo>
                      <a:pt x="246054" y="143585"/>
                      <a:pt x="242807" y="161835"/>
                      <a:pt x="235858" y="178797"/>
                    </a:cubicBezTo>
                    <a:cubicBezTo>
                      <a:pt x="229401" y="192330"/>
                      <a:pt x="220073" y="204291"/>
                      <a:pt x="208522" y="213849"/>
                    </a:cubicBezTo>
                    <a:cubicBezTo>
                      <a:pt x="197389" y="223110"/>
                      <a:pt x="184396" y="229866"/>
                      <a:pt x="170422" y="233661"/>
                    </a:cubicBezTo>
                    <a:cubicBezTo>
                      <a:pt x="156686" y="237504"/>
                      <a:pt x="142490" y="239458"/>
                      <a:pt x="128226" y="239472"/>
                    </a:cubicBezTo>
                    <a:cubicBezTo>
                      <a:pt x="112042" y="239445"/>
                      <a:pt x="95966" y="236841"/>
                      <a:pt x="80601" y="231756"/>
                    </a:cubicBezTo>
                    <a:cubicBezTo>
                      <a:pt x="65654" y="226641"/>
                      <a:pt x="51773" y="218828"/>
                      <a:pt x="39643" y="208706"/>
                    </a:cubicBezTo>
                    <a:cubicBezTo>
                      <a:pt x="13945" y="186970"/>
                      <a:pt x="-607" y="154823"/>
                      <a:pt x="19" y="121171"/>
                    </a:cubicBezTo>
                    <a:close/>
                    <a:moveTo>
                      <a:pt x="34595" y="121266"/>
                    </a:moveTo>
                    <a:cubicBezTo>
                      <a:pt x="34372" y="130705"/>
                      <a:pt x="36815" y="140014"/>
                      <a:pt x="41644" y="148127"/>
                    </a:cubicBezTo>
                    <a:cubicBezTo>
                      <a:pt x="46449" y="155854"/>
                      <a:pt x="52967" y="162372"/>
                      <a:pt x="60694" y="167177"/>
                    </a:cubicBezTo>
                    <a:cubicBezTo>
                      <a:pt x="69091" y="172810"/>
                      <a:pt x="78406" y="176936"/>
                      <a:pt x="88221" y="179369"/>
                    </a:cubicBezTo>
                    <a:cubicBezTo>
                      <a:pt x="98670" y="181894"/>
                      <a:pt x="109381" y="183173"/>
                      <a:pt x="120130" y="183179"/>
                    </a:cubicBezTo>
                    <a:cubicBezTo>
                      <a:pt x="131804" y="183239"/>
                      <a:pt x="143432" y="181733"/>
                      <a:pt x="154705" y="178702"/>
                    </a:cubicBezTo>
                    <a:cubicBezTo>
                      <a:pt x="164980" y="176033"/>
                      <a:pt x="174669" y="171479"/>
                      <a:pt x="183280" y="165272"/>
                    </a:cubicBezTo>
                    <a:cubicBezTo>
                      <a:pt x="190893" y="159510"/>
                      <a:pt x="197356" y="152369"/>
                      <a:pt x="202330" y="144222"/>
                    </a:cubicBezTo>
                    <a:cubicBezTo>
                      <a:pt x="207195" y="135880"/>
                      <a:pt x="209635" y="126347"/>
                      <a:pt x="209379" y="116694"/>
                    </a:cubicBezTo>
                    <a:cubicBezTo>
                      <a:pt x="209540" y="108164"/>
                      <a:pt x="207331" y="99755"/>
                      <a:pt x="202997" y="92406"/>
                    </a:cubicBezTo>
                    <a:cubicBezTo>
                      <a:pt x="198436" y="84866"/>
                      <a:pt x="192334" y="78374"/>
                      <a:pt x="185090" y="73356"/>
                    </a:cubicBezTo>
                    <a:cubicBezTo>
                      <a:pt x="177041" y="67684"/>
                      <a:pt x="168133" y="63342"/>
                      <a:pt x="158706" y="60497"/>
                    </a:cubicBezTo>
                    <a:cubicBezTo>
                      <a:pt x="148732" y="57473"/>
                      <a:pt x="138361" y="55964"/>
                      <a:pt x="127940" y="56020"/>
                    </a:cubicBezTo>
                    <a:cubicBezTo>
                      <a:pt x="118333" y="56174"/>
                      <a:pt x="108764" y="57258"/>
                      <a:pt x="99365" y="59259"/>
                    </a:cubicBezTo>
                    <a:cubicBezTo>
                      <a:pt x="88629" y="61222"/>
                      <a:pt x="78275" y="64888"/>
                      <a:pt x="68695" y="70117"/>
                    </a:cubicBezTo>
                    <a:cubicBezTo>
                      <a:pt x="59315" y="75094"/>
                      <a:pt x="50999" y="81856"/>
                      <a:pt x="44215" y="90024"/>
                    </a:cubicBezTo>
                    <a:cubicBezTo>
                      <a:pt x="37586" y="99060"/>
                      <a:pt x="34196" y="110067"/>
                      <a:pt x="34595" y="1212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BE55717C-F67C-4900-8D6D-788199168BBC}"/>
                  </a:ext>
                </a:extLst>
              </p:cNvPr>
              <p:cNvSpPr/>
              <p:nvPr/>
            </p:nvSpPr>
            <p:spPr>
              <a:xfrm>
                <a:off x="639799" y="1506981"/>
                <a:ext cx="335087" cy="185282"/>
              </a:xfrm>
              <a:custGeom>
                <a:avLst/>
                <a:gdLst>
                  <a:gd name="connsiteX0" fmla="*/ 158597 w 335087"/>
                  <a:gd name="connsiteY0" fmla="*/ 140494 h 185282"/>
                  <a:gd name="connsiteX1" fmla="*/ 142595 w 335087"/>
                  <a:gd name="connsiteY1" fmla="*/ 140494 h 185282"/>
                  <a:gd name="connsiteX2" fmla="*/ 134785 w 335087"/>
                  <a:gd name="connsiteY2" fmla="*/ 141637 h 185282"/>
                  <a:gd name="connsiteX3" fmla="*/ 130975 w 335087"/>
                  <a:gd name="connsiteY3" fmla="*/ 145447 h 185282"/>
                  <a:gd name="connsiteX4" fmla="*/ 130308 w 335087"/>
                  <a:gd name="connsiteY4" fmla="*/ 152496 h 185282"/>
                  <a:gd name="connsiteX5" fmla="*/ 130308 w 335087"/>
                  <a:gd name="connsiteY5" fmla="*/ 173070 h 185282"/>
                  <a:gd name="connsiteX6" fmla="*/ 130975 w 335087"/>
                  <a:gd name="connsiteY6" fmla="*/ 180785 h 185282"/>
                  <a:gd name="connsiteX7" fmla="*/ 127736 w 335087"/>
                  <a:gd name="connsiteY7" fmla="*/ 185262 h 185282"/>
                  <a:gd name="connsiteX8" fmla="*/ 124498 w 335087"/>
                  <a:gd name="connsiteY8" fmla="*/ 184595 h 185282"/>
                  <a:gd name="connsiteX9" fmla="*/ 121355 w 335087"/>
                  <a:gd name="connsiteY9" fmla="*/ 184023 h 185282"/>
                  <a:gd name="connsiteX10" fmla="*/ 105353 w 335087"/>
                  <a:gd name="connsiteY10" fmla="*/ 178213 h 185282"/>
                  <a:gd name="connsiteX11" fmla="*/ 95161 w 335087"/>
                  <a:gd name="connsiteY11" fmla="*/ 173736 h 185282"/>
                  <a:gd name="connsiteX12" fmla="*/ 93256 w 335087"/>
                  <a:gd name="connsiteY12" fmla="*/ 168021 h 185282"/>
                  <a:gd name="connsiteX13" fmla="*/ 93827 w 335087"/>
                  <a:gd name="connsiteY13" fmla="*/ 159735 h 185282"/>
                  <a:gd name="connsiteX14" fmla="*/ 94494 w 335087"/>
                  <a:gd name="connsiteY14" fmla="*/ 152019 h 185282"/>
                  <a:gd name="connsiteX15" fmla="*/ 91256 w 335087"/>
                  <a:gd name="connsiteY15" fmla="*/ 141161 h 185282"/>
                  <a:gd name="connsiteX16" fmla="*/ 83636 w 335087"/>
                  <a:gd name="connsiteY16" fmla="*/ 139256 h 185282"/>
                  <a:gd name="connsiteX17" fmla="*/ 75920 w 335087"/>
                  <a:gd name="connsiteY17" fmla="*/ 139256 h 185282"/>
                  <a:gd name="connsiteX18" fmla="*/ 60585 w 335087"/>
                  <a:gd name="connsiteY18" fmla="*/ 139827 h 185282"/>
                  <a:gd name="connsiteX19" fmla="*/ 44012 w 335087"/>
                  <a:gd name="connsiteY19" fmla="*/ 140494 h 185282"/>
                  <a:gd name="connsiteX20" fmla="*/ 32677 w 335087"/>
                  <a:gd name="connsiteY20" fmla="*/ 140494 h 185282"/>
                  <a:gd name="connsiteX21" fmla="*/ 20485 w 335087"/>
                  <a:gd name="connsiteY21" fmla="*/ 137351 h 185282"/>
                  <a:gd name="connsiteX22" fmla="*/ 14770 w 335087"/>
                  <a:gd name="connsiteY22" fmla="*/ 127826 h 185282"/>
                  <a:gd name="connsiteX23" fmla="*/ 3911 w 335087"/>
                  <a:gd name="connsiteY23" fmla="*/ 97822 h 185282"/>
                  <a:gd name="connsiteX24" fmla="*/ 673 w 335087"/>
                  <a:gd name="connsiteY24" fmla="*/ 89440 h 185282"/>
                  <a:gd name="connsiteX25" fmla="*/ 6 w 335087"/>
                  <a:gd name="connsiteY25" fmla="*/ 86868 h 185282"/>
                  <a:gd name="connsiteX26" fmla="*/ 3245 w 335087"/>
                  <a:gd name="connsiteY26" fmla="*/ 83058 h 185282"/>
                  <a:gd name="connsiteX27" fmla="*/ 7721 w 335087"/>
                  <a:gd name="connsiteY27" fmla="*/ 82392 h 185282"/>
                  <a:gd name="connsiteX28" fmla="*/ 13436 w 335087"/>
                  <a:gd name="connsiteY28" fmla="*/ 83058 h 185282"/>
                  <a:gd name="connsiteX29" fmla="*/ 24295 w 335087"/>
                  <a:gd name="connsiteY29" fmla="*/ 84392 h 185282"/>
                  <a:gd name="connsiteX30" fmla="*/ 35820 w 335087"/>
                  <a:gd name="connsiteY30" fmla="*/ 85630 h 185282"/>
                  <a:gd name="connsiteX31" fmla="*/ 43535 w 335087"/>
                  <a:gd name="connsiteY31" fmla="*/ 86297 h 185282"/>
                  <a:gd name="connsiteX32" fmla="*/ 52489 w 335087"/>
                  <a:gd name="connsiteY32" fmla="*/ 86868 h 185282"/>
                  <a:gd name="connsiteX33" fmla="*/ 63347 w 335087"/>
                  <a:gd name="connsiteY33" fmla="*/ 87535 h 185282"/>
                  <a:gd name="connsiteX34" fmla="*/ 73539 w 335087"/>
                  <a:gd name="connsiteY34" fmla="*/ 88202 h 185282"/>
                  <a:gd name="connsiteX35" fmla="*/ 81826 w 335087"/>
                  <a:gd name="connsiteY35" fmla="*/ 88202 h 185282"/>
                  <a:gd name="connsiteX36" fmla="*/ 91351 w 335087"/>
                  <a:gd name="connsiteY36" fmla="*/ 83725 h 185282"/>
                  <a:gd name="connsiteX37" fmla="*/ 92684 w 335087"/>
                  <a:gd name="connsiteY37" fmla="*/ 71533 h 185282"/>
                  <a:gd name="connsiteX38" fmla="*/ 92684 w 335087"/>
                  <a:gd name="connsiteY38" fmla="*/ 22956 h 185282"/>
                  <a:gd name="connsiteX39" fmla="*/ 92018 w 335087"/>
                  <a:gd name="connsiteY39" fmla="*/ 10192 h 185282"/>
                  <a:gd name="connsiteX40" fmla="*/ 91351 w 335087"/>
                  <a:gd name="connsiteY40" fmla="*/ 4477 h 185282"/>
                  <a:gd name="connsiteX41" fmla="*/ 95161 w 335087"/>
                  <a:gd name="connsiteY41" fmla="*/ 0 h 185282"/>
                  <a:gd name="connsiteX42" fmla="*/ 104114 w 335087"/>
                  <a:gd name="connsiteY42" fmla="*/ 1905 h 185282"/>
                  <a:gd name="connsiteX43" fmla="*/ 120116 w 335087"/>
                  <a:gd name="connsiteY43" fmla="*/ 6382 h 185282"/>
                  <a:gd name="connsiteX44" fmla="*/ 127832 w 335087"/>
                  <a:gd name="connsiteY44" fmla="*/ 10859 h 185282"/>
                  <a:gd name="connsiteX45" fmla="*/ 129737 w 335087"/>
                  <a:gd name="connsiteY45" fmla="*/ 19812 h 185282"/>
                  <a:gd name="connsiteX46" fmla="*/ 129070 w 335087"/>
                  <a:gd name="connsiteY46" fmla="*/ 29337 h 185282"/>
                  <a:gd name="connsiteX47" fmla="*/ 128403 w 335087"/>
                  <a:gd name="connsiteY47" fmla="*/ 44101 h 185282"/>
                  <a:gd name="connsiteX48" fmla="*/ 127832 w 335087"/>
                  <a:gd name="connsiteY48" fmla="*/ 59436 h 185282"/>
                  <a:gd name="connsiteX49" fmla="*/ 127165 w 335087"/>
                  <a:gd name="connsiteY49" fmla="*/ 69628 h 185282"/>
                  <a:gd name="connsiteX50" fmla="*/ 127832 w 335087"/>
                  <a:gd name="connsiteY50" fmla="*/ 79915 h 185282"/>
                  <a:gd name="connsiteX51" fmla="*/ 130975 w 335087"/>
                  <a:gd name="connsiteY51" fmla="*/ 84392 h 185282"/>
                  <a:gd name="connsiteX52" fmla="*/ 139357 w 335087"/>
                  <a:gd name="connsiteY52" fmla="*/ 84963 h 185282"/>
                  <a:gd name="connsiteX53" fmla="*/ 222415 w 335087"/>
                  <a:gd name="connsiteY53" fmla="*/ 84963 h 185282"/>
                  <a:gd name="connsiteX54" fmla="*/ 256324 w 335087"/>
                  <a:gd name="connsiteY54" fmla="*/ 84392 h 185282"/>
                  <a:gd name="connsiteX55" fmla="*/ 279279 w 335087"/>
                  <a:gd name="connsiteY55" fmla="*/ 80487 h 185282"/>
                  <a:gd name="connsiteX56" fmla="*/ 292138 w 335087"/>
                  <a:gd name="connsiteY56" fmla="*/ 70295 h 185282"/>
                  <a:gd name="connsiteX57" fmla="*/ 295948 w 335087"/>
                  <a:gd name="connsiteY57" fmla="*/ 50483 h 185282"/>
                  <a:gd name="connsiteX58" fmla="*/ 295376 w 335087"/>
                  <a:gd name="connsiteY58" fmla="*/ 36862 h 185282"/>
                  <a:gd name="connsiteX59" fmla="*/ 290900 w 335087"/>
                  <a:gd name="connsiteY59" fmla="*/ 15717 h 185282"/>
                  <a:gd name="connsiteX60" fmla="*/ 289661 w 335087"/>
                  <a:gd name="connsiteY60" fmla="*/ 10002 h 185282"/>
                  <a:gd name="connsiteX61" fmla="*/ 288328 w 335087"/>
                  <a:gd name="connsiteY61" fmla="*/ 4858 h 185282"/>
                  <a:gd name="connsiteX62" fmla="*/ 288995 w 335087"/>
                  <a:gd name="connsiteY62" fmla="*/ 2953 h 185282"/>
                  <a:gd name="connsiteX63" fmla="*/ 292233 w 335087"/>
                  <a:gd name="connsiteY63" fmla="*/ 1715 h 185282"/>
                  <a:gd name="connsiteX64" fmla="*/ 306902 w 335087"/>
                  <a:gd name="connsiteY64" fmla="*/ 3620 h 185282"/>
                  <a:gd name="connsiteX65" fmla="*/ 317760 w 335087"/>
                  <a:gd name="connsiteY65" fmla="*/ 5525 h 185282"/>
                  <a:gd name="connsiteX66" fmla="*/ 324142 w 335087"/>
                  <a:gd name="connsiteY66" fmla="*/ 7430 h 185282"/>
                  <a:gd name="connsiteX67" fmla="*/ 326714 w 335087"/>
                  <a:gd name="connsiteY67" fmla="*/ 13240 h 185282"/>
                  <a:gd name="connsiteX68" fmla="*/ 330524 w 335087"/>
                  <a:gd name="connsiteY68" fmla="*/ 26670 h 185282"/>
                  <a:gd name="connsiteX69" fmla="*/ 333762 w 335087"/>
                  <a:gd name="connsiteY69" fmla="*/ 45149 h 185282"/>
                  <a:gd name="connsiteX70" fmla="*/ 335000 w 335087"/>
                  <a:gd name="connsiteY70" fmla="*/ 66866 h 185282"/>
                  <a:gd name="connsiteX71" fmla="*/ 330524 w 335087"/>
                  <a:gd name="connsiteY71" fmla="*/ 105918 h 185282"/>
                  <a:gd name="connsiteX72" fmla="*/ 318427 w 335087"/>
                  <a:gd name="connsiteY72" fmla="*/ 128302 h 185282"/>
                  <a:gd name="connsiteX73" fmla="*/ 300520 w 335087"/>
                  <a:gd name="connsiteY73" fmla="*/ 138494 h 185282"/>
                  <a:gd name="connsiteX74" fmla="*/ 276898 w 335087"/>
                  <a:gd name="connsiteY74" fmla="*/ 141066 h 185282"/>
                  <a:gd name="connsiteX75" fmla="*/ 222510 w 335087"/>
                  <a:gd name="connsiteY75" fmla="*/ 140399 h 185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35087" h="185282">
                    <a:moveTo>
                      <a:pt x="158597" y="140494"/>
                    </a:moveTo>
                    <a:lnTo>
                      <a:pt x="142595" y="140494"/>
                    </a:lnTo>
                    <a:cubicBezTo>
                      <a:pt x="139954" y="140546"/>
                      <a:pt x="137330" y="140930"/>
                      <a:pt x="134785" y="141637"/>
                    </a:cubicBezTo>
                    <a:cubicBezTo>
                      <a:pt x="132940" y="142160"/>
                      <a:pt x="131498" y="143602"/>
                      <a:pt x="130975" y="145447"/>
                    </a:cubicBezTo>
                    <a:cubicBezTo>
                      <a:pt x="130423" y="147754"/>
                      <a:pt x="130200" y="150127"/>
                      <a:pt x="130308" y="152496"/>
                    </a:cubicBezTo>
                    <a:lnTo>
                      <a:pt x="130308" y="173070"/>
                    </a:lnTo>
                    <a:lnTo>
                      <a:pt x="130975" y="180785"/>
                    </a:lnTo>
                    <a:cubicBezTo>
                      <a:pt x="130975" y="184023"/>
                      <a:pt x="129641" y="185262"/>
                      <a:pt x="127736" y="185262"/>
                    </a:cubicBezTo>
                    <a:cubicBezTo>
                      <a:pt x="126615" y="185358"/>
                      <a:pt x="125490" y="185126"/>
                      <a:pt x="124498" y="184595"/>
                    </a:cubicBezTo>
                    <a:cubicBezTo>
                      <a:pt x="123260" y="184595"/>
                      <a:pt x="122593" y="184023"/>
                      <a:pt x="121355" y="184023"/>
                    </a:cubicBezTo>
                    <a:lnTo>
                      <a:pt x="105353" y="178213"/>
                    </a:lnTo>
                    <a:cubicBezTo>
                      <a:pt x="101838" y="177003"/>
                      <a:pt x="98430" y="175506"/>
                      <a:pt x="95161" y="173736"/>
                    </a:cubicBezTo>
                    <a:cubicBezTo>
                      <a:pt x="93827" y="173070"/>
                      <a:pt x="93256" y="171165"/>
                      <a:pt x="93256" y="168021"/>
                    </a:cubicBezTo>
                    <a:cubicBezTo>
                      <a:pt x="93236" y="165249"/>
                      <a:pt x="93427" y="162479"/>
                      <a:pt x="93827" y="159735"/>
                    </a:cubicBezTo>
                    <a:cubicBezTo>
                      <a:pt x="94282" y="157189"/>
                      <a:pt x="94506" y="154606"/>
                      <a:pt x="94494" y="152019"/>
                    </a:cubicBezTo>
                    <a:cubicBezTo>
                      <a:pt x="94494" y="145638"/>
                      <a:pt x="93256" y="142494"/>
                      <a:pt x="91256" y="141161"/>
                    </a:cubicBezTo>
                    <a:cubicBezTo>
                      <a:pt x="88916" y="139895"/>
                      <a:pt x="86295" y="139240"/>
                      <a:pt x="83636" y="139256"/>
                    </a:cubicBezTo>
                    <a:lnTo>
                      <a:pt x="75920" y="139256"/>
                    </a:lnTo>
                    <a:cubicBezTo>
                      <a:pt x="70872" y="139256"/>
                      <a:pt x="66395" y="139827"/>
                      <a:pt x="60585" y="139827"/>
                    </a:cubicBezTo>
                    <a:cubicBezTo>
                      <a:pt x="54775" y="139827"/>
                      <a:pt x="49060" y="140494"/>
                      <a:pt x="44012" y="140494"/>
                    </a:cubicBezTo>
                    <a:lnTo>
                      <a:pt x="32677" y="140494"/>
                    </a:lnTo>
                    <a:cubicBezTo>
                      <a:pt x="28361" y="141040"/>
                      <a:pt x="23999" y="139916"/>
                      <a:pt x="20485" y="137351"/>
                    </a:cubicBezTo>
                    <a:cubicBezTo>
                      <a:pt x="17975" y="134580"/>
                      <a:pt x="16034" y="131344"/>
                      <a:pt x="14770" y="127826"/>
                    </a:cubicBezTo>
                    <a:lnTo>
                      <a:pt x="3911" y="97822"/>
                    </a:lnTo>
                    <a:lnTo>
                      <a:pt x="673" y="89440"/>
                    </a:lnTo>
                    <a:cubicBezTo>
                      <a:pt x="6" y="88869"/>
                      <a:pt x="6" y="87535"/>
                      <a:pt x="6" y="86868"/>
                    </a:cubicBezTo>
                    <a:cubicBezTo>
                      <a:pt x="-106" y="84937"/>
                      <a:pt x="1321" y="83258"/>
                      <a:pt x="3245" y="83058"/>
                    </a:cubicBezTo>
                    <a:cubicBezTo>
                      <a:pt x="4662" y="82479"/>
                      <a:pt x="6197" y="82251"/>
                      <a:pt x="7721" y="82392"/>
                    </a:cubicBezTo>
                    <a:cubicBezTo>
                      <a:pt x="9645" y="82404"/>
                      <a:pt x="11562" y="82628"/>
                      <a:pt x="13436" y="83058"/>
                    </a:cubicBezTo>
                    <a:cubicBezTo>
                      <a:pt x="16675" y="83725"/>
                      <a:pt x="20485" y="83725"/>
                      <a:pt x="24295" y="84392"/>
                    </a:cubicBezTo>
                    <a:cubicBezTo>
                      <a:pt x="28105" y="85059"/>
                      <a:pt x="32010" y="84963"/>
                      <a:pt x="35820" y="85630"/>
                    </a:cubicBezTo>
                    <a:cubicBezTo>
                      <a:pt x="38365" y="86091"/>
                      <a:pt x="40948" y="86314"/>
                      <a:pt x="43535" y="86297"/>
                    </a:cubicBezTo>
                    <a:cubicBezTo>
                      <a:pt x="46107" y="86297"/>
                      <a:pt x="49250" y="86868"/>
                      <a:pt x="52489" y="86868"/>
                    </a:cubicBezTo>
                    <a:cubicBezTo>
                      <a:pt x="55727" y="86868"/>
                      <a:pt x="59537" y="87535"/>
                      <a:pt x="63347" y="87535"/>
                    </a:cubicBezTo>
                    <a:cubicBezTo>
                      <a:pt x="66758" y="87402"/>
                      <a:pt x="70174" y="87626"/>
                      <a:pt x="73539" y="88202"/>
                    </a:cubicBezTo>
                    <a:cubicBezTo>
                      <a:pt x="76291" y="88540"/>
                      <a:pt x="79074" y="88540"/>
                      <a:pt x="81826" y="88202"/>
                    </a:cubicBezTo>
                    <a:cubicBezTo>
                      <a:pt x="86969" y="88202"/>
                      <a:pt x="90208" y="86868"/>
                      <a:pt x="91351" y="83725"/>
                    </a:cubicBezTo>
                    <a:cubicBezTo>
                      <a:pt x="92161" y="79709"/>
                      <a:pt x="92607" y="75629"/>
                      <a:pt x="92684" y="71533"/>
                    </a:cubicBezTo>
                    <a:lnTo>
                      <a:pt x="92684" y="22956"/>
                    </a:lnTo>
                    <a:cubicBezTo>
                      <a:pt x="92684" y="17907"/>
                      <a:pt x="92018" y="14002"/>
                      <a:pt x="92018" y="10192"/>
                    </a:cubicBezTo>
                    <a:lnTo>
                      <a:pt x="91351" y="4477"/>
                    </a:lnTo>
                    <a:cubicBezTo>
                      <a:pt x="91351" y="1239"/>
                      <a:pt x="92684" y="0"/>
                      <a:pt x="95161" y="0"/>
                    </a:cubicBezTo>
                    <a:cubicBezTo>
                      <a:pt x="98248" y="-20"/>
                      <a:pt x="101303" y="630"/>
                      <a:pt x="104114" y="1905"/>
                    </a:cubicBezTo>
                    <a:cubicBezTo>
                      <a:pt x="108020" y="3144"/>
                      <a:pt x="113639" y="4477"/>
                      <a:pt x="120116" y="6382"/>
                    </a:cubicBezTo>
                    <a:cubicBezTo>
                      <a:pt x="122954" y="7360"/>
                      <a:pt x="125574" y="8881"/>
                      <a:pt x="127832" y="10859"/>
                    </a:cubicBezTo>
                    <a:cubicBezTo>
                      <a:pt x="129731" y="13428"/>
                      <a:pt x="130426" y="16693"/>
                      <a:pt x="129737" y="19812"/>
                    </a:cubicBezTo>
                    <a:cubicBezTo>
                      <a:pt x="129734" y="22999"/>
                      <a:pt x="129511" y="26182"/>
                      <a:pt x="129070" y="29337"/>
                    </a:cubicBezTo>
                    <a:cubicBezTo>
                      <a:pt x="128516" y="34238"/>
                      <a:pt x="128293" y="39170"/>
                      <a:pt x="128403" y="44101"/>
                    </a:cubicBezTo>
                    <a:cubicBezTo>
                      <a:pt x="128403" y="49149"/>
                      <a:pt x="127832" y="54293"/>
                      <a:pt x="127832" y="59436"/>
                    </a:cubicBezTo>
                    <a:cubicBezTo>
                      <a:pt x="127832" y="64580"/>
                      <a:pt x="127165" y="67723"/>
                      <a:pt x="127165" y="69628"/>
                    </a:cubicBezTo>
                    <a:cubicBezTo>
                      <a:pt x="127054" y="73071"/>
                      <a:pt x="127278" y="76516"/>
                      <a:pt x="127832" y="79915"/>
                    </a:cubicBezTo>
                    <a:cubicBezTo>
                      <a:pt x="127860" y="81912"/>
                      <a:pt x="129107" y="83687"/>
                      <a:pt x="130975" y="84392"/>
                    </a:cubicBezTo>
                    <a:cubicBezTo>
                      <a:pt x="133691" y="85203"/>
                      <a:pt x="136556" y="85399"/>
                      <a:pt x="139357" y="84963"/>
                    </a:cubicBezTo>
                    <a:lnTo>
                      <a:pt x="222415" y="84963"/>
                    </a:lnTo>
                    <a:cubicBezTo>
                      <a:pt x="235845" y="84963"/>
                      <a:pt x="247370" y="84963"/>
                      <a:pt x="256324" y="84392"/>
                    </a:cubicBezTo>
                    <a:cubicBezTo>
                      <a:pt x="264137" y="84349"/>
                      <a:pt x="271892" y="83030"/>
                      <a:pt x="279279" y="80487"/>
                    </a:cubicBezTo>
                    <a:cubicBezTo>
                      <a:pt x="284570" y="78597"/>
                      <a:pt x="289090" y="75015"/>
                      <a:pt x="292138" y="70295"/>
                    </a:cubicBezTo>
                    <a:cubicBezTo>
                      <a:pt x="294909" y="64070"/>
                      <a:pt x="296212" y="57291"/>
                      <a:pt x="295948" y="50483"/>
                    </a:cubicBezTo>
                    <a:cubicBezTo>
                      <a:pt x="296099" y="45935"/>
                      <a:pt x="295909" y="41382"/>
                      <a:pt x="295376" y="36862"/>
                    </a:cubicBezTo>
                    <a:cubicBezTo>
                      <a:pt x="294479" y="29700"/>
                      <a:pt x="292982" y="22627"/>
                      <a:pt x="290900" y="15717"/>
                    </a:cubicBezTo>
                    <a:cubicBezTo>
                      <a:pt x="290763" y="13762"/>
                      <a:pt x="290345" y="11837"/>
                      <a:pt x="289661" y="10002"/>
                    </a:cubicBezTo>
                    <a:cubicBezTo>
                      <a:pt x="288907" y="8382"/>
                      <a:pt x="288456" y="6639"/>
                      <a:pt x="288328" y="4858"/>
                    </a:cubicBezTo>
                    <a:cubicBezTo>
                      <a:pt x="288257" y="4156"/>
                      <a:pt x="288501" y="3458"/>
                      <a:pt x="288995" y="2953"/>
                    </a:cubicBezTo>
                    <a:cubicBezTo>
                      <a:pt x="288995" y="2286"/>
                      <a:pt x="290233" y="1715"/>
                      <a:pt x="292233" y="1715"/>
                    </a:cubicBezTo>
                    <a:cubicBezTo>
                      <a:pt x="298615" y="2286"/>
                      <a:pt x="303092" y="2953"/>
                      <a:pt x="306902" y="3620"/>
                    </a:cubicBezTo>
                    <a:lnTo>
                      <a:pt x="317760" y="5525"/>
                    </a:lnTo>
                    <a:cubicBezTo>
                      <a:pt x="319968" y="5851"/>
                      <a:pt x="322117" y="6492"/>
                      <a:pt x="324142" y="7430"/>
                    </a:cubicBezTo>
                    <a:cubicBezTo>
                      <a:pt x="325291" y="9224"/>
                      <a:pt x="326158" y="11184"/>
                      <a:pt x="326714" y="13240"/>
                    </a:cubicBezTo>
                    <a:lnTo>
                      <a:pt x="330524" y="26670"/>
                    </a:lnTo>
                    <a:cubicBezTo>
                      <a:pt x="331926" y="32769"/>
                      <a:pt x="333007" y="38937"/>
                      <a:pt x="333762" y="45149"/>
                    </a:cubicBezTo>
                    <a:cubicBezTo>
                      <a:pt x="334429" y="52197"/>
                      <a:pt x="335000" y="59913"/>
                      <a:pt x="335000" y="66866"/>
                    </a:cubicBezTo>
                    <a:cubicBezTo>
                      <a:pt x="335481" y="80034"/>
                      <a:pt x="333972" y="93201"/>
                      <a:pt x="330524" y="105918"/>
                    </a:cubicBezTo>
                    <a:cubicBezTo>
                      <a:pt x="328430" y="114275"/>
                      <a:pt x="324271" y="121972"/>
                      <a:pt x="318427" y="128302"/>
                    </a:cubicBezTo>
                    <a:cubicBezTo>
                      <a:pt x="313551" y="133337"/>
                      <a:pt x="307338" y="136873"/>
                      <a:pt x="300520" y="138494"/>
                    </a:cubicBezTo>
                    <a:cubicBezTo>
                      <a:pt x="292782" y="140320"/>
                      <a:pt x="284848" y="141184"/>
                      <a:pt x="276898" y="141066"/>
                    </a:cubicBezTo>
                    <a:lnTo>
                      <a:pt x="222510" y="14039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0177719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met Tekstvlak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188A655A-67B5-4EC0-A384-C91A868CBDD9}"/>
              </a:ext>
            </a:extLst>
          </p:cNvPr>
          <p:cNvGrpSpPr/>
          <p:nvPr/>
        </p:nvGrpSpPr>
        <p:grpSpPr>
          <a:xfrm>
            <a:off x="786831" y="0"/>
            <a:ext cx="10870403" cy="6858000"/>
            <a:chOff x="786831" y="0"/>
            <a:chExt cx="10870403" cy="68580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8D73159-46BD-4BC5-81F5-E564DBB092FA}"/>
                </a:ext>
              </a:extLst>
            </p:cNvPr>
            <p:cNvCxnSpPr>
              <a:cxnSpLocks/>
            </p:cNvCxnSpPr>
            <p:nvPr/>
          </p:nvCxnSpPr>
          <p:spPr>
            <a:xfrm>
              <a:off x="786831" y="0"/>
              <a:ext cx="0" cy="6858000"/>
            </a:xfrm>
            <a:prstGeom prst="line">
              <a:avLst/>
            </a:prstGeom>
            <a:ln w="9525"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C77DAEB-FBC0-4A85-8E92-FE46CAB5507E}"/>
                </a:ext>
              </a:extLst>
            </p:cNvPr>
            <p:cNvCxnSpPr>
              <a:cxnSpLocks/>
            </p:cNvCxnSpPr>
            <p:nvPr/>
          </p:nvCxnSpPr>
          <p:spPr>
            <a:xfrm>
              <a:off x="3504432" y="0"/>
              <a:ext cx="0" cy="6858000"/>
            </a:xfrm>
            <a:prstGeom prst="line">
              <a:avLst/>
            </a:prstGeom>
            <a:ln w="9525"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654D9B7-E483-47C2-9D3E-35788918F473}"/>
                </a:ext>
              </a:extLst>
            </p:cNvPr>
            <p:cNvCxnSpPr>
              <a:cxnSpLocks/>
            </p:cNvCxnSpPr>
            <p:nvPr/>
          </p:nvCxnSpPr>
          <p:spPr>
            <a:xfrm>
              <a:off x="6222033" y="0"/>
              <a:ext cx="0" cy="6858000"/>
            </a:xfrm>
            <a:prstGeom prst="line">
              <a:avLst/>
            </a:prstGeom>
            <a:ln w="9525"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F2FF62F-E747-4B78-96BE-0B413FF38683}"/>
                </a:ext>
              </a:extLst>
            </p:cNvPr>
            <p:cNvCxnSpPr>
              <a:cxnSpLocks/>
            </p:cNvCxnSpPr>
            <p:nvPr/>
          </p:nvCxnSpPr>
          <p:spPr>
            <a:xfrm>
              <a:off x="8939634" y="0"/>
              <a:ext cx="0" cy="6858000"/>
            </a:xfrm>
            <a:prstGeom prst="line">
              <a:avLst/>
            </a:prstGeom>
            <a:ln w="9525"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5ABC28B-B17A-4A4C-9A8C-82EF4DB6F309}"/>
                </a:ext>
              </a:extLst>
            </p:cNvPr>
            <p:cNvCxnSpPr>
              <a:cxnSpLocks/>
            </p:cNvCxnSpPr>
            <p:nvPr/>
          </p:nvCxnSpPr>
          <p:spPr>
            <a:xfrm>
              <a:off x="11657234" y="0"/>
              <a:ext cx="0" cy="6858000"/>
            </a:xfrm>
            <a:prstGeom prst="line">
              <a:avLst/>
            </a:prstGeom>
            <a:ln w="9525"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11FEC-7558-465A-9086-C112D0B07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Intern vertrouwelijk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2B8EF51-A223-4FED-A130-1A9CC812A8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25434" y="2139535"/>
            <a:ext cx="5966566" cy="2700000"/>
          </a:xfrm>
          <a:solidFill>
            <a:srgbClr val="21305B"/>
          </a:solidFill>
        </p:spPr>
        <p:txBody>
          <a:bodyPr lIns="360000" tIns="180000" rIns="468000" bIns="360000" anchor="ctr" anchorCtr="0">
            <a:noAutofit/>
          </a:bodyPr>
          <a:lstStyle>
            <a:lvl1pPr algn="l">
              <a:lnSpc>
                <a:spcPct val="110000"/>
              </a:lnSpc>
              <a:defRPr sz="2800" b="1" u="none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</a:t>
            </a:r>
            <a:r>
              <a:rPr lang="nl-NL" dirty="0" err="1"/>
              <a:t>divider</a:t>
            </a:r>
            <a:r>
              <a:rPr lang="nl-NL" dirty="0"/>
              <a:t> titel </a:t>
            </a:r>
            <a:br>
              <a:rPr lang="nl-NL" dirty="0"/>
            </a:br>
            <a:r>
              <a:rPr lang="nl-NL" dirty="0"/>
              <a:t>aan te passen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AC25F56-AF39-4DD0-AB07-629FB663DD4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529200" cy="2139535"/>
            <a:chOff x="374534" y="1058069"/>
            <a:chExt cx="833628" cy="3370325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C58CF2E-AA47-4FE4-B651-0485E55EFF81}"/>
                </a:ext>
              </a:extLst>
            </p:cNvPr>
            <p:cNvSpPr/>
            <p:nvPr/>
          </p:nvSpPr>
          <p:spPr>
            <a:xfrm>
              <a:off x="374534" y="1058069"/>
              <a:ext cx="833628" cy="3370325"/>
            </a:xfrm>
            <a:custGeom>
              <a:avLst/>
              <a:gdLst>
                <a:gd name="connsiteX0" fmla="*/ 0 w 833628"/>
                <a:gd name="connsiteY0" fmla="*/ 0 h 3370325"/>
                <a:gd name="connsiteX1" fmla="*/ 833628 w 833628"/>
                <a:gd name="connsiteY1" fmla="*/ 0 h 3370325"/>
                <a:gd name="connsiteX2" fmla="*/ 833628 w 833628"/>
                <a:gd name="connsiteY2" fmla="*/ 3370326 h 3370325"/>
                <a:gd name="connsiteX3" fmla="*/ 0 w 833628"/>
                <a:gd name="connsiteY3" fmla="*/ 3370326 h 337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3628" h="3370325">
                  <a:moveTo>
                    <a:pt x="0" y="0"/>
                  </a:moveTo>
                  <a:lnTo>
                    <a:pt x="833628" y="0"/>
                  </a:lnTo>
                  <a:lnTo>
                    <a:pt x="833628" y="3370326"/>
                  </a:lnTo>
                  <a:lnTo>
                    <a:pt x="0" y="3370326"/>
                  </a:lnTo>
                  <a:close/>
                </a:path>
              </a:pathLst>
            </a:custGeom>
            <a:solidFill>
              <a:srgbClr val="2130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>
                <a:solidFill>
                  <a:srgbClr val="1A3877"/>
                </a:solidFill>
              </a:endParaRP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6F0D06C8-0F71-4A38-81E4-9EC0064321B6}"/>
                </a:ext>
              </a:extLst>
            </p:cNvPr>
            <p:cNvGrpSpPr/>
            <p:nvPr userDrawn="1"/>
          </p:nvGrpSpPr>
          <p:grpSpPr>
            <a:xfrm>
              <a:off x="607167" y="1506981"/>
              <a:ext cx="368883" cy="2472119"/>
              <a:chOff x="607167" y="1506981"/>
              <a:chExt cx="368883" cy="2472119"/>
            </a:xfrm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67141F03-B5F0-4E02-A5C9-4CB3875FB633}"/>
                  </a:ext>
                </a:extLst>
              </p:cNvPr>
              <p:cNvSpPr/>
              <p:nvPr/>
            </p:nvSpPr>
            <p:spPr>
              <a:xfrm>
                <a:off x="631020" y="3712971"/>
                <a:ext cx="342389" cy="266129"/>
              </a:xfrm>
              <a:custGeom>
                <a:avLst/>
                <a:gdLst>
                  <a:gd name="connsiteX0" fmla="*/ 130896 w 342389"/>
                  <a:gd name="connsiteY0" fmla="*/ 231173 h 266129"/>
                  <a:gd name="connsiteX1" fmla="*/ 111846 w 342389"/>
                  <a:gd name="connsiteY1" fmla="*/ 231173 h 266129"/>
                  <a:gd name="connsiteX2" fmla="*/ 83747 w 342389"/>
                  <a:gd name="connsiteY2" fmla="*/ 231744 h 266129"/>
                  <a:gd name="connsiteX3" fmla="*/ 56886 w 342389"/>
                  <a:gd name="connsiteY3" fmla="*/ 233078 h 266129"/>
                  <a:gd name="connsiteX4" fmla="*/ 41551 w 342389"/>
                  <a:gd name="connsiteY4" fmla="*/ 234316 h 266129"/>
                  <a:gd name="connsiteX5" fmla="*/ 29359 w 342389"/>
                  <a:gd name="connsiteY5" fmla="*/ 253366 h 266129"/>
                  <a:gd name="connsiteX6" fmla="*/ 25549 w 342389"/>
                  <a:gd name="connsiteY6" fmla="*/ 263558 h 266129"/>
                  <a:gd name="connsiteX7" fmla="*/ 18501 w 342389"/>
                  <a:gd name="connsiteY7" fmla="*/ 265463 h 266129"/>
                  <a:gd name="connsiteX8" fmla="*/ 8976 w 342389"/>
                  <a:gd name="connsiteY8" fmla="*/ 265463 h 266129"/>
                  <a:gd name="connsiteX9" fmla="*/ 2594 w 342389"/>
                  <a:gd name="connsiteY9" fmla="*/ 264225 h 266129"/>
                  <a:gd name="connsiteX10" fmla="*/ 1356 w 342389"/>
                  <a:gd name="connsiteY10" fmla="*/ 259081 h 266129"/>
                  <a:gd name="connsiteX11" fmla="*/ 1356 w 342389"/>
                  <a:gd name="connsiteY11" fmla="*/ 248889 h 266129"/>
                  <a:gd name="connsiteX12" fmla="*/ 2022 w 342389"/>
                  <a:gd name="connsiteY12" fmla="*/ 234792 h 266129"/>
                  <a:gd name="connsiteX13" fmla="*/ 2594 w 342389"/>
                  <a:gd name="connsiteY13" fmla="*/ 218791 h 266129"/>
                  <a:gd name="connsiteX14" fmla="*/ 2594 w 342389"/>
                  <a:gd name="connsiteY14" fmla="*/ 204122 h 266129"/>
                  <a:gd name="connsiteX15" fmla="*/ 2022 w 342389"/>
                  <a:gd name="connsiteY15" fmla="*/ 184310 h 266129"/>
                  <a:gd name="connsiteX16" fmla="*/ 689 w 342389"/>
                  <a:gd name="connsiteY16" fmla="*/ 160593 h 266129"/>
                  <a:gd name="connsiteX17" fmla="*/ 689 w 342389"/>
                  <a:gd name="connsiteY17" fmla="*/ 135923 h 266129"/>
                  <a:gd name="connsiteX18" fmla="*/ 22 w 342389"/>
                  <a:gd name="connsiteY18" fmla="*/ 112872 h 266129"/>
                  <a:gd name="connsiteX19" fmla="*/ 689 w 342389"/>
                  <a:gd name="connsiteY19" fmla="*/ 96870 h 266129"/>
                  <a:gd name="connsiteX20" fmla="*/ 3261 w 342389"/>
                  <a:gd name="connsiteY20" fmla="*/ 78963 h 266129"/>
                  <a:gd name="connsiteX21" fmla="*/ 10309 w 342389"/>
                  <a:gd name="connsiteY21" fmla="*/ 60485 h 266129"/>
                  <a:gd name="connsiteX22" fmla="*/ 24311 w 342389"/>
                  <a:gd name="connsiteY22" fmla="*/ 42578 h 266129"/>
                  <a:gd name="connsiteX23" fmla="*/ 78032 w 342389"/>
                  <a:gd name="connsiteY23" fmla="*/ 22766 h 266129"/>
                  <a:gd name="connsiteX24" fmla="*/ 135182 w 342389"/>
                  <a:gd name="connsiteY24" fmla="*/ 48960 h 266129"/>
                  <a:gd name="connsiteX25" fmla="*/ 146612 w 342389"/>
                  <a:gd name="connsiteY25" fmla="*/ 69438 h 266129"/>
                  <a:gd name="connsiteX26" fmla="*/ 151755 w 342389"/>
                  <a:gd name="connsiteY26" fmla="*/ 84107 h 266129"/>
                  <a:gd name="connsiteX27" fmla="*/ 154327 w 342389"/>
                  <a:gd name="connsiteY27" fmla="*/ 94966 h 266129"/>
                  <a:gd name="connsiteX28" fmla="*/ 156899 w 342389"/>
                  <a:gd name="connsiteY28" fmla="*/ 96870 h 266129"/>
                  <a:gd name="connsiteX29" fmla="*/ 159471 w 342389"/>
                  <a:gd name="connsiteY29" fmla="*/ 94966 h 266129"/>
                  <a:gd name="connsiteX30" fmla="*/ 160709 w 342389"/>
                  <a:gd name="connsiteY30" fmla="*/ 84107 h 266129"/>
                  <a:gd name="connsiteX31" fmla="*/ 169662 w 342389"/>
                  <a:gd name="connsiteY31" fmla="*/ 46007 h 266129"/>
                  <a:gd name="connsiteX32" fmla="*/ 218907 w 342389"/>
                  <a:gd name="connsiteY32" fmla="*/ 3811 h 266129"/>
                  <a:gd name="connsiteX33" fmla="*/ 244434 w 342389"/>
                  <a:gd name="connsiteY33" fmla="*/ 1 h 266129"/>
                  <a:gd name="connsiteX34" fmla="*/ 279581 w 342389"/>
                  <a:gd name="connsiteY34" fmla="*/ 7621 h 266129"/>
                  <a:gd name="connsiteX35" fmla="*/ 311585 w 342389"/>
                  <a:gd name="connsiteY35" fmla="*/ 28767 h 266129"/>
                  <a:gd name="connsiteX36" fmla="*/ 334064 w 342389"/>
                  <a:gd name="connsiteY36" fmla="*/ 63342 h 266129"/>
                  <a:gd name="connsiteX37" fmla="*/ 342351 w 342389"/>
                  <a:gd name="connsiteY37" fmla="*/ 108777 h 266129"/>
                  <a:gd name="connsiteX38" fmla="*/ 341684 w 342389"/>
                  <a:gd name="connsiteY38" fmla="*/ 133637 h 266129"/>
                  <a:gd name="connsiteX39" fmla="*/ 339112 w 342389"/>
                  <a:gd name="connsiteY39" fmla="*/ 154116 h 266129"/>
                  <a:gd name="connsiteX40" fmla="*/ 337874 w 342389"/>
                  <a:gd name="connsiteY40" fmla="*/ 175833 h 266129"/>
                  <a:gd name="connsiteX41" fmla="*/ 337207 w 342389"/>
                  <a:gd name="connsiteY41" fmla="*/ 202693 h 266129"/>
                  <a:gd name="connsiteX42" fmla="*/ 337207 w 342389"/>
                  <a:gd name="connsiteY42" fmla="*/ 216790 h 266129"/>
                  <a:gd name="connsiteX43" fmla="*/ 337874 w 342389"/>
                  <a:gd name="connsiteY43" fmla="*/ 234030 h 266129"/>
                  <a:gd name="connsiteX44" fmla="*/ 338541 w 342389"/>
                  <a:gd name="connsiteY44" fmla="*/ 249366 h 266129"/>
                  <a:gd name="connsiteX45" fmla="*/ 338541 w 342389"/>
                  <a:gd name="connsiteY45" fmla="*/ 259748 h 266129"/>
                  <a:gd name="connsiteX46" fmla="*/ 336540 w 342389"/>
                  <a:gd name="connsiteY46" fmla="*/ 264796 h 266129"/>
                  <a:gd name="connsiteX47" fmla="*/ 330825 w 342389"/>
                  <a:gd name="connsiteY47" fmla="*/ 266130 h 266129"/>
                  <a:gd name="connsiteX48" fmla="*/ 321300 w 342389"/>
                  <a:gd name="connsiteY48" fmla="*/ 266130 h 266129"/>
                  <a:gd name="connsiteX49" fmla="*/ 313680 w 342389"/>
                  <a:gd name="connsiteY49" fmla="*/ 263558 h 266129"/>
                  <a:gd name="connsiteX50" fmla="*/ 309870 w 342389"/>
                  <a:gd name="connsiteY50" fmla="*/ 253366 h 266129"/>
                  <a:gd name="connsiteX51" fmla="*/ 303393 w 342389"/>
                  <a:gd name="connsiteY51" fmla="*/ 237364 h 266129"/>
                  <a:gd name="connsiteX52" fmla="*/ 291297 w 342389"/>
                  <a:gd name="connsiteY52" fmla="*/ 233554 h 266129"/>
                  <a:gd name="connsiteX53" fmla="*/ 273390 w 342389"/>
                  <a:gd name="connsiteY53" fmla="*/ 232887 h 266129"/>
                  <a:gd name="connsiteX54" fmla="*/ 252339 w 342389"/>
                  <a:gd name="connsiteY54" fmla="*/ 232221 h 266129"/>
                  <a:gd name="connsiteX55" fmla="*/ 229956 w 342389"/>
                  <a:gd name="connsiteY55" fmla="*/ 232221 h 266129"/>
                  <a:gd name="connsiteX56" fmla="*/ 130896 w 342389"/>
                  <a:gd name="connsiteY56" fmla="*/ 231173 h 266129"/>
                  <a:gd name="connsiteX57" fmla="*/ 136706 w 342389"/>
                  <a:gd name="connsiteY57" fmla="*/ 171642 h 266129"/>
                  <a:gd name="connsiteX58" fmla="*/ 143754 w 342389"/>
                  <a:gd name="connsiteY58" fmla="*/ 169737 h 266129"/>
                  <a:gd name="connsiteX59" fmla="*/ 144993 w 342389"/>
                  <a:gd name="connsiteY59" fmla="*/ 157640 h 266129"/>
                  <a:gd name="connsiteX60" fmla="*/ 144326 w 342389"/>
                  <a:gd name="connsiteY60" fmla="*/ 140400 h 266129"/>
                  <a:gd name="connsiteX61" fmla="*/ 141754 w 342389"/>
                  <a:gd name="connsiteY61" fmla="*/ 123064 h 266129"/>
                  <a:gd name="connsiteX62" fmla="*/ 121371 w 342389"/>
                  <a:gd name="connsiteY62" fmla="*/ 95632 h 266129"/>
                  <a:gd name="connsiteX63" fmla="*/ 86128 w 342389"/>
                  <a:gd name="connsiteY63" fmla="*/ 84107 h 266129"/>
                  <a:gd name="connsiteX64" fmla="*/ 72126 w 342389"/>
                  <a:gd name="connsiteY64" fmla="*/ 85345 h 266129"/>
                  <a:gd name="connsiteX65" fmla="*/ 54219 w 342389"/>
                  <a:gd name="connsiteY65" fmla="*/ 92394 h 266129"/>
                  <a:gd name="connsiteX66" fmla="*/ 39551 w 342389"/>
                  <a:gd name="connsiteY66" fmla="*/ 109062 h 266129"/>
                  <a:gd name="connsiteX67" fmla="*/ 33074 w 342389"/>
                  <a:gd name="connsiteY67" fmla="*/ 137637 h 266129"/>
                  <a:gd name="connsiteX68" fmla="*/ 33074 w 342389"/>
                  <a:gd name="connsiteY68" fmla="*/ 164498 h 266129"/>
                  <a:gd name="connsiteX69" fmla="*/ 34407 w 342389"/>
                  <a:gd name="connsiteY69" fmla="*/ 168975 h 266129"/>
                  <a:gd name="connsiteX70" fmla="*/ 36312 w 342389"/>
                  <a:gd name="connsiteY70" fmla="*/ 170880 h 266129"/>
                  <a:gd name="connsiteX71" fmla="*/ 42694 w 342389"/>
                  <a:gd name="connsiteY71" fmla="*/ 171451 h 266129"/>
                  <a:gd name="connsiteX72" fmla="*/ 55458 w 342389"/>
                  <a:gd name="connsiteY72" fmla="*/ 172118 h 266129"/>
                  <a:gd name="connsiteX73" fmla="*/ 68316 w 342389"/>
                  <a:gd name="connsiteY73" fmla="*/ 172118 h 266129"/>
                  <a:gd name="connsiteX74" fmla="*/ 136706 w 342389"/>
                  <a:gd name="connsiteY74" fmla="*/ 171451 h 266129"/>
                  <a:gd name="connsiteX75" fmla="*/ 239004 w 342389"/>
                  <a:gd name="connsiteY75" fmla="*/ 171642 h 266129"/>
                  <a:gd name="connsiteX76" fmla="*/ 277962 w 342389"/>
                  <a:gd name="connsiteY76" fmla="*/ 171642 h 266129"/>
                  <a:gd name="connsiteX77" fmla="*/ 293297 w 342389"/>
                  <a:gd name="connsiteY77" fmla="*/ 171070 h 266129"/>
                  <a:gd name="connsiteX78" fmla="*/ 307965 w 342389"/>
                  <a:gd name="connsiteY78" fmla="*/ 158878 h 266129"/>
                  <a:gd name="connsiteX79" fmla="*/ 309299 w 342389"/>
                  <a:gd name="connsiteY79" fmla="*/ 141638 h 266129"/>
                  <a:gd name="connsiteX80" fmla="*/ 307394 w 342389"/>
                  <a:gd name="connsiteY80" fmla="*/ 116683 h 266129"/>
                  <a:gd name="connsiteX81" fmla="*/ 275390 w 342389"/>
                  <a:gd name="connsiteY81" fmla="*/ 71343 h 266129"/>
                  <a:gd name="connsiteX82" fmla="*/ 240243 w 342389"/>
                  <a:gd name="connsiteY82" fmla="*/ 62961 h 266129"/>
                  <a:gd name="connsiteX83" fmla="*/ 216621 w 342389"/>
                  <a:gd name="connsiteY83" fmla="*/ 66867 h 266129"/>
                  <a:gd name="connsiteX84" fmla="*/ 199285 w 342389"/>
                  <a:gd name="connsiteY84" fmla="*/ 76392 h 266129"/>
                  <a:gd name="connsiteX85" fmla="*/ 187855 w 342389"/>
                  <a:gd name="connsiteY85" fmla="*/ 87917 h 266129"/>
                  <a:gd name="connsiteX86" fmla="*/ 181473 w 342389"/>
                  <a:gd name="connsiteY86" fmla="*/ 98775 h 266129"/>
                  <a:gd name="connsiteX87" fmla="*/ 178235 w 342389"/>
                  <a:gd name="connsiteY87" fmla="*/ 107729 h 266129"/>
                  <a:gd name="connsiteX88" fmla="*/ 176330 w 342389"/>
                  <a:gd name="connsiteY88" fmla="*/ 118587 h 266129"/>
                  <a:gd name="connsiteX89" fmla="*/ 174996 w 342389"/>
                  <a:gd name="connsiteY89" fmla="*/ 133923 h 266129"/>
                  <a:gd name="connsiteX90" fmla="*/ 174996 w 342389"/>
                  <a:gd name="connsiteY90" fmla="*/ 156307 h 266129"/>
                  <a:gd name="connsiteX91" fmla="*/ 176997 w 342389"/>
                  <a:gd name="connsiteY91" fmla="*/ 168499 h 266129"/>
                  <a:gd name="connsiteX92" fmla="*/ 183950 w 342389"/>
                  <a:gd name="connsiteY92" fmla="*/ 170403 h 26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342389" h="266129">
                    <a:moveTo>
                      <a:pt x="130896" y="231173"/>
                    </a:moveTo>
                    <a:lnTo>
                      <a:pt x="111846" y="231173"/>
                    </a:lnTo>
                    <a:cubicBezTo>
                      <a:pt x="102892" y="231173"/>
                      <a:pt x="93272" y="231173"/>
                      <a:pt x="83747" y="231744"/>
                    </a:cubicBezTo>
                    <a:cubicBezTo>
                      <a:pt x="74222" y="232316"/>
                      <a:pt x="64697" y="232411"/>
                      <a:pt x="56886" y="233078"/>
                    </a:cubicBezTo>
                    <a:cubicBezTo>
                      <a:pt x="49076" y="233745"/>
                      <a:pt x="43456" y="233745"/>
                      <a:pt x="41551" y="234316"/>
                    </a:cubicBezTo>
                    <a:cubicBezTo>
                      <a:pt x="35741" y="235650"/>
                      <a:pt x="32026" y="242032"/>
                      <a:pt x="29359" y="253366"/>
                    </a:cubicBezTo>
                    <a:cubicBezTo>
                      <a:pt x="28738" y="256976"/>
                      <a:pt x="27446" y="260424"/>
                      <a:pt x="25549" y="263558"/>
                    </a:cubicBezTo>
                    <a:cubicBezTo>
                      <a:pt x="23726" y="265434"/>
                      <a:pt x="21022" y="266168"/>
                      <a:pt x="18501" y="265463"/>
                    </a:cubicBezTo>
                    <a:lnTo>
                      <a:pt x="8976" y="265463"/>
                    </a:lnTo>
                    <a:cubicBezTo>
                      <a:pt x="6772" y="265711"/>
                      <a:pt x="4545" y="265282"/>
                      <a:pt x="2594" y="264225"/>
                    </a:cubicBezTo>
                    <a:cubicBezTo>
                      <a:pt x="1244" y="262882"/>
                      <a:pt x="765" y="260891"/>
                      <a:pt x="1356" y="259081"/>
                    </a:cubicBezTo>
                    <a:lnTo>
                      <a:pt x="1356" y="248889"/>
                    </a:lnTo>
                    <a:cubicBezTo>
                      <a:pt x="1356" y="244413"/>
                      <a:pt x="2022" y="239936"/>
                      <a:pt x="2022" y="234792"/>
                    </a:cubicBezTo>
                    <a:cubicBezTo>
                      <a:pt x="2022" y="229649"/>
                      <a:pt x="2594" y="223934"/>
                      <a:pt x="2594" y="218791"/>
                    </a:cubicBezTo>
                    <a:lnTo>
                      <a:pt x="2594" y="204122"/>
                    </a:lnTo>
                    <a:cubicBezTo>
                      <a:pt x="2594" y="198312"/>
                      <a:pt x="2594" y="191930"/>
                      <a:pt x="2022" y="184310"/>
                    </a:cubicBezTo>
                    <a:cubicBezTo>
                      <a:pt x="1451" y="176690"/>
                      <a:pt x="1356" y="168975"/>
                      <a:pt x="689" y="160593"/>
                    </a:cubicBezTo>
                    <a:lnTo>
                      <a:pt x="689" y="135923"/>
                    </a:lnTo>
                    <a:cubicBezTo>
                      <a:pt x="689" y="127541"/>
                      <a:pt x="22" y="119921"/>
                      <a:pt x="22" y="112872"/>
                    </a:cubicBezTo>
                    <a:cubicBezTo>
                      <a:pt x="-75" y="107529"/>
                      <a:pt x="148" y="102185"/>
                      <a:pt x="689" y="96870"/>
                    </a:cubicBezTo>
                    <a:cubicBezTo>
                      <a:pt x="1356" y="91155"/>
                      <a:pt x="2022" y="84774"/>
                      <a:pt x="3261" y="78963"/>
                    </a:cubicBezTo>
                    <a:cubicBezTo>
                      <a:pt x="4611" y="72467"/>
                      <a:pt x="6991" y="66229"/>
                      <a:pt x="10309" y="60485"/>
                    </a:cubicBezTo>
                    <a:cubicBezTo>
                      <a:pt x="13862" y="53722"/>
                      <a:pt x="18605" y="47655"/>
                      <a:pt x="24311" y="42578"/>
                    </a:cubicBezTo>
                    <a:cubicBezTo>
                      <a:pt x="38770" y="28929"/>
                      <a:pt x="58173" y="21775"/>
                      <a:pt x="78032" y="22766"/>
                    </a:cubicBezTo>
                    <a:cubicBezTo>
                      <a:pt x="100236" y="21537"/>
                      <a:pt x="121615" y="31338"/>
                      <a:pt x="135182" y="48960"/>
                    </a:cubicBezTo>
                    <a:cubicBezTo>
                      <a:pt x="140088" y="55113"/>
                      <a:pt x="143950" y="62028"/>
                      <a:pt x="146612" y="69438"/>
                    </a:cubicBezTo>
                    <a:cubicBezTo>
                      <a:pt x="149184" y="75820"/>
                      <a:pt x="150517" y="80868"/>
                      <a:pt x="151755" y="84107"/>
                    </a:cubicBezTo>
                    <a:cubicBezTo>
                      <a:pt x="152357" y="87784"/>
                      <a:pt x="153217" y="91413"/>
                      <a:pt x="154327" y="94966"/>
                    </a:cubicBezTo>
                    <a:cubicBezTo>
                      <a:pt x="154327" y="96299"/>
                      <a:pt x="155565" y="96870"/>
                      <a:pt x="156899" y="96870"/>
                    </a:cubicBezTo>
                    <a:cubicBezTo>
                      <a:pt x="158232" y="96870"/>
                      <a:pt x="159471" y="96299"/>
                      <a:pt x="159471" y="94966"/>
                    </a:cubicBezTo>
                    <a:cubicBezTo>
                      <a:pt x="159471" y="93632"/>
                      <a:pt x="160042" y="89822"/>
                      <a:pt x="160709" y="84107"/>
                    </a:cubicBezTo>
                    <a:cubicBezTo>
                      <a:pt x="161444" y="70982"/>
                      <a:pt x="164474" y="58085"/>
                      <a:pt x="169662" y="46007"/>
                    </a:cubicBezTo>
                    <a:cubicBezTo>
                      <a:pt x="179278" y="25538"/>
                      <a:pt x="197207" y="10174"/>
                      <a:pt x="218907" y="3811"/>
                    </a:cubicBezTo>
                    <a:cubicBezTo>
                      <a:pt x="227171" y="1239"/>
                      <a:pt x="235780" y="-46"/>
                      <a:pt x="244434" y="1"/>
                    </a:cubicBezTo>
                    <a:cubicBezTo>
                      <a:pt x="256564" y="-37"/>
                      <a:pt x="268557" y="2563"/>
                      <a:pt x="279581" y="7621"/>
                    </a:cubicBezTo>
                    <a:cubicBezTo>
                      <a:pt x="291517" y="12536"/>
                      <a:pt x="302386" y="19718"/>
                      <a:pt x="311585" y="28767"/>
                    </a:cubicBezTo>
                    <a:cubicBezTo>
                      <a:pt x="321295" y="38692"/>
                      <a:pt x="328936" y="50446"/>
                      <a:pt x="334064" y="63342"/>
                    </a:cubicBezTo>
                    <a:cubicBezTo>
                      <a:pt x="339936" y="77754"/>
                      <a:pt x="342757" y="93222"/>
                      <a:pt x="342351" y="108777"/>
                    </a:cubicBezTo>
                    <a:cubicBezTo>
                      <a:pt x="342351" y="117730"/>
                      <a:pt x="342351" y="126017"/>
                      <a:pt x="341684" y="133637"/>
                    </a:cubicBezTo>
                    <a:cubicBezTo>
                      <a:pt x="341017" y="141257"/>
                      <a:pt x="339779" y="147067"/>
                      <a:pt x="339112" y="154116"/>
                    </a:cubicBezTo>
                    <a:cubicBezTo>
                      <a:pt x="338445" y="161164"/>
                      <a:pt x="337874" y="168213"/>
                      <a:pt x="337874" y="175833"/>
                    </a:cubicBezTo>
                    <a:cubicBezTo>
                      <a:pt x="337874" y="183453"/>
                      <a:pt x="337207" y="192501"/>
                      <a:pt x="337207" y="202693"/>
                    </a:cubicBezTo>
                    <a:lnTo>
                      <a:pt x="337207" y="216790"/>
                    </a:lnTo>
                    <a:lnTo>
                      <a:pt x="337874" y="234030"/>
                    </a:lnTo>
                    <a:cubicBezTo>
                      <a:pt x="337874" y="239174"/>
                      <a:pt x="338541" y="244317"/>
                      <a:pt x="338541" y="249366"/>
                    </a:cubicBezTo>
                    <a:lnTo>
                      <a:pt x="338541" y="259748"/>
                    </a:lnTo>
                    <a:cubicBezTo>
                      <a:pt x="338597" y="261634"/>
                      <a:pt x="337873" y="263463"/>
                      <a:pt x="336540" y="264796"/>
                    </a:cubicBezTo>
                    <a:cubicBezTo>
                      <a:pt x="334722" y="265558"/>
                      <a:pt x="332791" y="266006"/>
                      <a:pt x="330825" y="266130"/>
                    </a:cubicBezTo>
                    <a:lnTo>
                      <a:pt x="321300" y="266130"/>
                    </a:lnTo>
                    <a:cubicBezTo>
                      <a:pt x="317490" y="266130"/>
                      <a:pt x="314919" y="265463"/>
                      <a:pt x="313680" y="263558"/>
                    </a:cubicBezTo>
                    <a:cubicBezTo>
                      <a:pt x="311745" y="260443"/>
                      <a:pt x="310450" y="256986"/>
                      <a:pt x="309870" y="253366"/>
                    </a:cubicBezTo>
                    <a:cubicBezTo>
                      <a:pt x="309413" y="247489"/>
                      <a:pt x="307150" y="241898"/>
                      <a:pt x="303393" y="237364"/>
                    </a:cubicBezTo>
                    <a:cubicBezTo>
                      <a:pt x="299860" y="234859"/>
                      <a:pt x="295629" y="233526"/>
                      <a:pt x="291297" y="233554"/>
                    </a:cubicBezTo>
                    <a:cubicBezTo>
                      <a:pt x="286153" y="233554"/>
                      <a:pt x="280438" y="232887"/>
                      <a:pt x="273390" y="232887"/>
                    </a:cubicBezTo>
                    <a:cubicBezTo>
                      <a:pt x="266341" y="232887"/>
                      <a:pt x="259293" y="232887"/>
                      <a:pt x="252339" y="232221"/>
                    </a:cubicBezTo>
                    <a:cubicBezTo>
                      <a:pt x="245386" y="231554"/>
                      <a:pt x="237576" y="232221"/>
                      <a:pt x="229956" y="232221"/>
                    </a:cubicBezTo>
                    <a:lnTo>
                      <a:pt x="130896" y="231173"/>
                    </a:lnTo>
                    <a:close/>
                    <a:moveTo>
                      <a:pt x="136706" y="171642"/>
                    </a:moveTo>
                    <a:cubicBezTo>
                      <a:pt x="140516" y="171642"/>
                      <a:pt x="143088" y="171070"/>
                      <a:pt x="143754" y="169737"/>
                    </a:cubicBezTo>
                    <a:cubicBezTo>
                      <a:pt x="144812" y="165793"/>
                      <a:pt x="145230" y="161717"/>
                      <a:pt x="144993" y="157640"/>
                    </a:cubicBezTo>
                    <a:cubicBezTo>
                      <a:pt x="145059" y="151887"/>
                      <a:pt x="144836" y="146134"/>
                      <a:pt x="144326" y="140400"/>
                    </a:cubicBezTo>
                    <a:cubicBezTo>
                      <a:pt x="144124" y="134542"/>
                      <a:pt x="143261" y="128732"/>
                      <a:pt x="141754" y="123064"/>
                    </a:cubicBezTo>
                    <a:cubicBezTo>
                      <a:pt x="138041" y="111987"/>
                      <a:pt x="130903" y="102385"/>
                      <a:pt x="121371" y="95632"/>
                    </a:cubicBezTo>
                    <a:cubicBezTo>
                      <a:pt x="111204" y="88031"/>
                      <a:pt x="98821" y="83983"/>
                      <a:pt x="86128" y="84107"/>
                    </a:cubicBezTo>
                    <a:cubicBezTo>
                      <a:pt x="81439" y="84212"/>
                      <a:pt x="76761" y="84621"/>
                      <a:pt x="72126" y="85345"/>
                    </a:cubicBezTo>
                    <a:cubicBezTo>
                      <a:pt x="65749" y="86488"/>
                      <a:pt x="59662" y="88879"/>
                      <a:pt x="54219" y="92394"/>
                    </a:cubicBezTo>
                    <a:cubicBezTo>
                      <a:pt x="47753" y="96337"/>
                      <a:pt x="42637" y="102147"/>
                      <a:pt x="39551" y="109062"/>
                    </a:cubicBezTo>
                    <a:cubicBezTo>
                      <a:pt x="34986" y="117873"/>
                      <a:pt x="32757" y="127712"/>
                      <a:pt x="33074" y="137637"/>
                    </a:cubicBezTo>
                    <a:lnTo>
                      <a:pt x="33074" y="164498"/>
                    </a:lnTo>
                    <a:cubicBezTo>
                      <a:pt x="32896" y="166108"/>
                      <a:pt x="33377" y="167727"/>
                      <a:pt x="34407" y="168975"/>
                    </a:cubicBezTo>
                    <a:cubicBezTo>
                      <a:pt x="35074" y="169546"/>
                      <a:pt x="35074" y="170213"/>
                      <a:pt x="36312" y="170880"/>
                    </a:cubicBezTo>
                    <a:cubicBezTo>
                      <a:pt x="38405" y="171356"/>
                      <a:pt x="40551" y="171546"/>
                      <a:pt x="42694" y="171451"/>
                    </a:cubicBezTo>
                    <a:cubicBezTo>
                      <a:pt x="46959" y="171375"/>
                      <a:pt x="51224" y="171594"/>
                      <a:pt x="55458" y="172118"/>
                    </a:cubicBezTo>
                    <a:cubicBezTo>
                      <a:pt x="59737" y="172451"/>
                      <a:pt x="64037" y="172451"/>
                      <a:pt x="68316" y="172118"/>
                    </a:cubicBezTo>
                    <a:lnTo>
                      <a:pt x="136706" y="171451"/>
                    </a:lnTo>
                    <a:close/>
                    <a:moveTo>
                      <a:pt x="239004" y="171642"/>
                    </a:moveTo>
                    <a:lnTo>
                      <a:pt x="277962" y="171642"/>
                    </a:lnTo>
                    <a:cubicBezTo>
                      <a:pt x="283080" y="171775"/>
                      <a:pt x="288202" y="171584"/>
                      <a:pt x="293297" y="171070"/>
                    </a:cubicBezTo>
                    <a:cubicBezTo>
                      <a:pt x="300581" y="171346"/>
                      <a:pt x="306901" y="166089"/>
                      <a:pt x="307965" y="158878"/>
                    </a:cubicBezTo>
                    <a:cubicBezTo>
                      <a:pt x="309071" y="153201"/>
                      <a:pt x="309518" y="147420"/>
                      <a:pt x="309299" y="141638"/>
                    </a:cubicBezTo>
                    <a:cubicBezTo>
                      <a:pt x="309277" y="133284"/>
                      <a:pt x="308640" y="124940"/>
                      <a:pt x="307394" y="116683"/>
                    </a:cubicBezTo>
                    <a:cubicBezTo>
                      <a:pt x="304226" y="97471"/>
                      <a:pt x="292434" y="80764"/>
                      <a:pt x="275390" y="71343"/>
                    </a:cubicBezTo>
                    <a:cubicBezTo>
                      <a:pt x="264546" y="65695"/>
                      <a:pt x="252471" y="62809"/>
                      <a:pt x="240243" y="62961"/>
                    </a:cubicBezTo>
                    <a:cubicBezTo>
                      <a:pt x="232207" y="62952"/>
                      <a:pt x="224224" y="64266"/>
                      <a:pt x="216621" y="66867"/>
                    </a:cubicBezTo>
                    <a:cubicBezTo>
                      <a:pt x="210461" y="69296"/>
                      <a:pt x="204635" y="72496"/>
                      <a:pt x="199285" y="76392"/>
                    </a:cubicBezTo>
                    <a:cubicBezTo>
                      <a:pt x="194857" y="79564"/>
                      <a:pt x="190994" y="83459"/>
                      <a:pt x="187855" y="87917"/>
                    </a:cubicBezTo>
                    <a:cubicBezTo>
                      <a:pt x="185361" y="91308"/>
                      <a:pt x="183222" y="94946"/>
                      <a:pt x="181473" y="98775"/>
                    </a:cubicBezTo>
                    <a:cubicBezTo>
                      <a:pt x="180012" y="101604"/>
                      <a:pt x="178924" y="104614"/>
                      <a:pt x="178235" y="107729"/>
                    </a:cubicBezTo>
                    <a:cubicBezTo>
                      <a:pt x="177012" y="111225"/>
                      <a:pt x="176368" y="114892"/>
                      <a:pt x="176330" y="118587"/>
                    </a:cubicBezTo>
                    <a:cubicBezTo>
                      <a:pt x="175663" y="123064"/>
                      <a:pt x="175663" y="128112"/>
                      <a:pt x="174996" y="133923"/>
                    </a:cubicBezTo>
                    <a:cubicBezTo>
                      <a:pt x="174330" y="139733"/>
                      <a:pt x="174996" y="147353"/>
                      <a:pt x="174996" y="156307"/>
                    </a:cubicBezTo>
                    <a:cubicBezTo>
                      <a:pt x="174479" y="160478"/>
                      <a:pt x="175174" y="164708"/>
                      <a:pt x="176997" y="168499"/>
                    </a:cubicBezTo>
                    <a:cubicBezTo>
                      <a:pt x="179091" y="169765"/>
                      <a:pt x="181500" y="170432"/>
                      <a:pt x="183950" y="1704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D86D2AD9-C979-4E39-878F-54A93FFDE7E9}"/>
                  </a:ext>
                </a:extLst>
              </p:cNvPr>
              <p:cNvSpPr/>
              <p:nvPr/>
            </p:nvSpPr>
            <p:spPr>
              <a:xfrm>
                <a:off x="728352" y="3463402"/>
                <a:ext cx="246151" cy="209375"/>
              </a:xfrm>
              <a:custGeom>
                <a:avLst/>
                <a:gdLst>
                  <a:gd name="connsiteX0" fmla="*/ 105858 w 246151"/>
                  <a:gd name="connsiteY0" fmla="*/ 134603 h 209375"/>
                  <a:gd name="connsiteX1" fmla="*/ 108430 w 246151"/>
                  <a:gd name="connsiteY1" fmla="*/ 151177 h 209375"/>
                  <a:gd name="connsiteX2" fmla="*/ 124337 w 246151"/>
                  <a:gd name="connsiteY2" fmla="*/ 154987 h 209375"/>
                  <a:gd name="connsiteX3" fmla="*/ 156341 w 246151"/>
                  <a:gd name="connsiteY3" fmla="*/ 149938 h 209375"/>
                  <a:gd name="connsiteX4" fmla="*/ 181868 w 246151"/>
                  <a:gd name="connsiteY4" fmla="*/ 135175 h 209375"/>
                  <a:gd name="connsiteX5" fmla="*/ 198632 w 246151"/>
                  <a:gd name="connsiteY5" fmla="*/ 112219 h 209375"/>
                  <a:gd name="connsiteX6" fmla="*/ 204347 w 246151"/>
                  <a:gd name="connsiteY6" fmla="*/ 82787 h 209375"/>
                  <a:gd name="connsiteX7" fmla="*/ 200537 w 246151"/>
                  <a:gd name="connsiteY7" fmla="*/ 54212 h 209375"/>
                  <a:gd name="connsiteX8" fmla="*/ 189107 w 246151"/>
                  <a:gd name="connsiteY8" fmla="*/ 24589 h 209375"/>
                  <a:gd name="connsiteX9" fmla="*/ 187202 w 246151"/>
                  <a:gd name="connsiteY9" fmla="*/ 20780 h 209375"/>
                  <a:gd name="connsiteX10" fmla="*/ 183392 w 246151"/>
                  <a:gd name="connsiteY10" fmla="*/ 15064 h 209375"/>
                  <a:gd name="connsiteX11" fmla="*/ 180153 w 246151"/>
                  <a:gd name="connsiteY11" fmla="*/ 9921 h 209375"/>
                  <a:gd name="connsiteX12" fmla="*/ 178915 w 246151"/>
                  <a:gd name="connsiteY12" fmla="*/ 6682 h 209375"/>
                  <a:gd name="connsiteX13" fmla="*/ 180153 w 246151"/>
                  <a:gd name="connsiteY13" fmla="*/ 5444 h 209375"/>
                  <a:gd name="connsiteX14" fmla="*/ 182725 w 246151"/>
                  <a:gd name="connsiteY14" fmla="*/ 5444 h 209375"/>
                  <a:gd name="connsiteX15" fmla="*/ 189107 w 246151"/>
                  <a:gd name="connsiteY15" fmla="*/ 6111 h 209375"/>
                  <a:gd name="connsiteX16" fmla="*/ 203204 w 246151"/>
                  <a:gd name="connsiteY16" fmla="*/ 7349 h 209375"/>
                  <a:gd name="connsiteX17" fmla="*/ 218539 w 246151"/>
                  <a:gd name="connsiteY17" fmla="*/ 9254 h 209375"/>
                  <a:gd name="connsiteX18" fmla="*/ 226826 w 246151"/>
                  <a:gd name="connsiteY18" fmla="*/ 11826 h 209375"/>
                  <a:gd name="connsiteX19" fmla="*/ 230731 w 246151"/>
                  <a:gd name="connsiteY19" fmla="*/ 18874 h 209375"/>
                  <a:gd name="connsiteX20" fmla="*/ 237113 w 246151"/>
                  <a:gd name="connsiteY20" fmla="*/ 35448 h 209375"/>
                  <a:gd name="connsiteX21" fmla="*/ 243495 w 246151"/>
                  <a:gd name="connsiteY21" fmla="*/ 60403 h 209375"/>
                  <a:gd name="connsiteX22" fmla="*/ 246066 w 246151"/>
                  <a:gd name="connsiteY22" fmla="*/ 91074 h 209375"/>
                  <a:gd name="connsiteX23" fmla="*/ 236541 w 246151"/>
                  <a:gd name="connsiteY23" fmla="*/ 141557 h 209375"/>
                  <a:gd name="connsiteX24" fmla="*/ 173867 w 246151"/>
                  <a:gd name="connsiteY24" fmla="*/ 201659 h 209375"/>
                  <a:gd name="connsiteX25" fmla="*/ 129099 w 246151"/>
                  <a:gd name="connsiteY25" fmla="*/ 209375 h 209375"/>
                  <a:gd name="connsiteX26" fmla="*/ 83760 w 246151"/>
                  <a:gd name="connsiteY26" fmla="*/ 201659 h 209375"/>
                  <a:gd name="connsiteX27" fmla="*/ 42231 w 246151"/>
                  <a:gd name="connsiteY27" fmla="*/ 179276 h 209375"/>
                  <a:gd name="connsiteX28" fmla="*/ 36 w 246151"/>
                  <a:gd name="connsiteY28" fmla="*/ 88502 h 209375"/>
                  <a:gd name="connsiteX29" fmla="*/ 4512 w 246151"/>
                  <a:gd name="connsiteY29" fmla="*/ 54688 h 209375"/>
                  <a:gd name="connsiteX30" fmla="*/ 19181 w 246151"/>
                  <a:gd name="connsiteY30" fmla="*/ 26113 h 209375"/>
                  <a:gd name="connsiteX31" fmla="*/ 46041 w 246151"/>
                  <a:gd name="connsiteY31" fmla="*/ 7063 h 209375"/>
                  <a:gd name="connsiteX32" fmla="*/ 86332 w 246151"/>
                  <a:gd name="connsiteY32" fmla="*/ 15 h 209375"/>
                  <a:gd name="connsiteX33" fmla="*/ 97191 w 246151"/>
                  <a:gd name="connsiteY33" fmla="*/ 1920 h 209375"/>
                  <a:gd name="connsiteX34" fmla="*/ 102906 w 246151"/>
                  <a:gd name="connsiteY34" fmla="*/ 7063 h 209375"/>
                  <a:gd name="connsiteX35" fmla="*/ 104811 w 246151"/>
                  <a:gd name="connsiteY35" fmla="*/ 14779 h 209375"/>
                  <a:gd name="connsiteX36" fmla="*/ 104811 w 246151"/>
                  <a:gd name="connsiteY36" fmla="*/ 23732 h 209375"/>
                  <a:gd name="connsiteX37" fmla="*/ 29087 w 246151"/>
                  <a:gd name="connsiteY37" fmla="*/ 90217 h 209375"/>
                  <a:gd name="connsiteX38" fmla="*/ 35469 w 246151"/>
                  <a:gd name="connsiteY38" fmla="*/ 117649 h 209375"/>
                  <a:gd name="connsiteX39" fmla="*/ 50899 w 246151"/>
                  <a:gd name="connsiteY39" fmla="*/ 134317 h 209375"/>
                  <a:gd name="connsiteX40" fmla="*/ 67473 w 246151"/>
                  <a:gd name="connsiteY40" fmla="*/ 142604 h 209375"/>
                  <a:gd name="connsiteX41" fmla="*/ 76998 w 246151"/>
                  <a:gd name="connsiteY41" fmla="*/ 144509 h 209375"/>
                  <a:gd name="connsiteX42" fmla="*/ 80808 w 246151"/>
                  <a:gd name="connsiteY42" fmla="*/ 143271 h 209375"/>
                  <a:gd name="connsiteX43" fmla="*/ 82713 w 246151"/>
                  <a:gd name="connsiteY43" fmla="*/ 137461 h 209375"/>
                  <a:gd name="connsiteX44" fmla="*/ 81474 w 246151"/>
                  <a:gd name="connsiteY44" fmla="*/ 116982 h 209375"/>
                  <a:gd name="connsiteX45" fmla="*/ 78903 w 246151"/>
                  <a:gd name="connsiteY45" fmla="*/ 81835 h 209375"/>
                  <a:gd name="connsiteX46" fmla="*/ 77569 w 246151"/>
                  <a:gd name="connsiteY46" fmla="*/ 67166 h 209375"/>
                  <a:gd name="connsiteX47" fmla="*/ 75664 w 246151"/>
                  <a:gd name="connsiteY47" fmla="*/ 58879 h 209375"/>
                  <a:gd name="connsiteX48" fmla="*/ 73092 w 246151"/>
                  <a:gd name="connsiteY48" fmla="*/ 54974 h 209375"/>
                  <a:gd name="connsiteX49" fmla="*/ 68044 w 246151"/>
                  <a:gd name="connsiteY49" fmla="*/ 54403 h 209375"/>
                  <a:gd name="connsiteX50" fmla="*/ 60996 w 246151"/>
                  <a:gd name="connsiteY50" fmla="*/ 54974 h 209375"/>
                  <a:gd name="connsiteX51" fmla="*/ 47565 w 246151"/>
                  <a:gd name="connsiteY51" fmla="*/ 59451 h 209375"/>
                  <a:gd name="connsiteX52" fmla="*/ 34802 w 246151"/>
                  <a:gd name="connsiteY52" fmla="*/ 70309 h 209375"/>
                  <a:gd name="connsiteX53" fmla="*/ 29087 w 246151"/>
                  <a:gd name="connsiteY53" fmla="*/ 90217 h 20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46151" h="209375">
                    <a:moveTo>
                      <a:pt x="105858" y="134603"/>
                    </a:moveTo>
                    <a:cubicBezTo>
                      <a:pt x="105117" y="140261"/>
                      <a:pt x="106010" y="146014"/>
                      <a:pt x="108430" y="151177"/>
                    </a:cubicBezTo>
                    <a:cubicBezTo>
                      <a:pt x="109668" y="153749"/>
                      <a:pt x="115383" y="154987"/>
                      <a:pt x="124337" y="154987"/>
                    </a:cubicBezTo>
                    <a:cubicBezTo>
                      <a:pt x="135196" y="154901"/>
                      <a:pt x="145982" y="153196"/>
                      <a:pt x="156341" y="149938"/>
                    </a:cubicBezTo>
                    <a:cubicBezTo>
                      <a:pt x="165705" y="146671"/>
                      <a:pt x="174367" y="141661"/>
                      <a:pt x="181868" y="135175"/>
                    </a:cubicBezTo>
                    <a:cubicBezTo>
                      <a:pt x="189063" y="128840"/>
                      <a:pt x="194786" y="121001"/>
                      <a:pt x="198632" y="112219"/>
                    </a:cubicBezTo>
                    <a:cubicBezTo>
                      <a:pt x="202725" y="102961"/>
                      <a:pt x="204677" y="92903"/>
                      <a:pt x="204347" y="82787"/>
                    </a:cubicBezTo>
                    <a:cubicBezTo>
                      <a:pt x="204329" y="73138"/>
                      <a:pt x="203049" y="63528"/>
                      <a:pt x="200537" y="54212"/>
                    </a:cubicBezTo>
                    <a:cubicBezTo>
                      <a:pt x="198084" y="43868"/>
                      <a:pt x="194239" y="33905"/>
                      <a:pt x="189107" y="24589"/>
                    </a:cubicBezTo>
                    <a:cubicBezTo>
                      <a:pt x="189107" y="24018"/>
                      <a:pt x="187869" y="22684"/>
                      <a:pt x="187202" y="20780"/>
                    </a:cubicBezTo>
                    <a:cubicBezTo>
                      <a:pt x="186133" y="18751"/>
                      <a:pt x="184856" y="16836"/>
                      <a:pt x="183392" y="15064"/>
                    </a:cubicBezTo>
                    <a:lnTo>
                      <a:pt x="180153" y="9921"/>
                    </a:lnTo>
                    <a:cubicBezTo>
                      <a:pt x="179582" y="8587"/>
                      <a:pt x="178915" y="8016"/>
                      <a:pt x="178915" y="6682"/>
                    </a:cubicBezTo>
                    <a:cubicBezTo>
                      <a:pt x="178997" y="6035"/>
                      <a:pt x="179507" y="5530"/>
                      <a:pt x="180153" y="5444"/>
                    </a:cubicBezTo>
                    <a:lnTo>
                      <a:pt x="182725" y="5444"/>
                    </a:lnTo>
                    <a:cubicBezTo>
                      <a:pt x="184866" y="5501"/>
                      <a:pt x="187000" y="5720"/>
                      <a:pt x="189107" y="6111"/>
                    </a:cubicBezTo>
                    <a:cubicBezTo>
                      <a:pt x="193012" y="6682"/>
                      <a:pt x="198060" y="6682"/>
                      <a:pt x="203204" y="7349"/>
                    </a:cubicBezTo>
                    <a:lnTo>
                      <a:pt x="218539" y="9254"/>
                    </a:lnTo>
                    <a:cubicBezTo>
                      <a:pt x="221516" y="9121"/>
                      <a:pt x="224445" y="10035"/>
                      <a:pt x="226826" y="11826"/>
                    </a:cubicBezTo>
                    <a:cubicBezTo>
                      <a:pt x="228379" y="14026"/>
                      <a:pt x="229689" y="16388"/>
                      <a:pt x="230731" y="18874"/>
                    </a:cubicBezTo>
                    <a:cubicBezTo>
                      <a:pt x="233160" y="24275"/>
                      <a:pt x="235291" y="29809"/>
                      <a:pt x="237113" y="35448"/>
                    </a:cubicBezTo>
                    <a:cubicBezTo>
                      <a:pt x="239763" y="43620"/>
                      <a:pt x="241894" y="51955"/>
                      <a:pt x="243495" y="60403"/>
                    </a:cubicBezTo>
                    <a:cubicBezTo>
                      <a:pt x="245579" y="70490"/>
                      <a:pt x="246442" y="80787"/>
                      <a:pt x="246066" y="91074"/>
                    </a:cubicBezTo>
                    <a:cubicBezTo>
                      <a:pt x="246455" y="108381"/>
                      <a:pt x="243211" y="125583"/>
                      <a:pt x="236541" y="141557"/>
                    </a:cubicBezTo>
                    <a:cubicBezTo>
                      <a:pt x="224948" y="169455"/>
                      <a:pt x="202228" y="191248"/>
                      <a:pt x="173867" y="201659"/>
                    </a:cubicBezTo>
                    <a:cubicBezTo>
                      <a:pt x="159508" y="206822"/>
                      <a:pt x="144358" y="209432"/>
                      <a:pt x="129099" y="209375"/>
                    </a:cubicBezTo>
                    <a:cubicBezTo>
                      <a:pt x="113659" y="209375"/>
                      <a:pt x="98331" y="206765"/>
                      <a:pt x="83760" y="201659"/>
                    </a:cubicBezTo>
                    <a:cubicBezTo>
                      <a:pt x="68591" y="196973"/>
                      <a:pt x="54483" y="189372"/>
                      <a:pt x="42231" y="179276"/>
                    </a:cubicBezTo>
                    <a:cubicBezTo>
                      <a:pt x="14760" y="157273"/>
                      <a:pt x="-849" y="123688"/>
                      <a:pt x="36" y="88502"/>
                    </a:cubicBezTo>
                    <a:cubicBezTo>
                      <a:pt x="-108" y="77072"/>
                      <a:pt x="1400" y="65680"/>
                      <a:pt x="4512" y="54688"/>
                    </a:cubicBezTo>
                    <a:cubicBezTo>
                      <a:pt x="7092" y="44144"/>
                      <a:pt x="12116" y="34353"/>
                      <a:pt x="19181" y="26113"/>
                    </a:cubicBezTo>
                    <a:cubicBezTo>
                      <a:pt x="26584" y="17817"/>
                      <a:pt x="35766" y="11312"/>
                      <a:pt x="46041" y="7063"/>
                    </a:cubicBezTo>
                    <a:cubicBezTo>
                      <a:pt x="58904" y="2187"/>
                      <a:pt x="72577" y="-214"/>
                      <a:pt x="86332" y="15"/>
                    </a:cubicBezTo>
                    <a:cubicBezTo>
                      <a:pt x="90032" y="53"/>
                      <a:pt x="93699" y="701"/>
                      <a:pt x="97191" y="1920"/>
                    </a:cubicBezTo>
                    <a:cubicBezTo>
                      <a:pt x="99506" y="3111"/>
                      <a:pt x="101475" y="4882"/>
                      <a:pt x="102906" y="7063"/>
                    </a:cubicBezTo>
                    <a:cubicBezTo>
                      <a:pt x="104160" y="9445"/>
                      <a:pt x="104814" y="12093"/>
                      <a:pt x="104811" y="14779"/>
                    </a:cubicBezTo>
                    <a:lnTo>
                      <a:pt x="104811" y="23732"/>
                    </a:lnTo>
                    <a:close/>
                    <a:moveTo>
                      <a:pt x="29087" y="90217"/>
                    </a:moveTo>
                    <a:cubicBezTo>
                      <a:pt x="28640" y="99770"/>
                      <a:pt x="30849" y="109267"/>
                      <a:pt x="35469" y="117649"/>
                    </a:cubicBezTo>
                    <a:cubicBezTo>
                      <a:pt x="39388" y="124221"/>
                      <a:pt x="44645" y="129907"/>
                      <a:pt x="50899" y="134317"/>
                    </a:cubicBezTo>
                    <a:cubicBezTo>
                      <a:pt x="55936" y="137966"/>
                      <a:pt x="61534" y="140766"/>
                      <a:pt x="67473" y="142604"/>
                    </a:cubicBezTo>
                    <a:cubicBezTo>
                      <a:pt x="70504" y="143823"/>
                      <a:pt x="73733" y="144462"/>
                      <a:pt x="76998" y="144509"/>
                    </a:cubicBezTo>
                    <a:cubicBezTo>
                      <a:pt x="78341" y="144376"/>
                      <a:pt x="79640" y="143947"/>
                      <a:pt x="80808" y="143271"/>
                    </a:cubicBezTo>
                    <a:cubicBezTo>
                      <a:pt x="82046" y="142604"/>
                      <a:pt x="82713" y="140699"/>
                      <a:pt x="82713" y="137461"/>
                    </a:cubicBezTo>
                    <a:cubicBezTo>
                      <a:pt x="82713" y="134222"/>
                      <a:pt x="82046" y="127936"/>
                      <a:pt x="81474" y="116982"/>
                    </a:cubicBezTo>
                    <a:cubicBezTo>
                      <a:pt x="80903" y="106028"/>
                      <a:pt x="79569" y="94693"/>
                      <a:pt x="78903" y="81835"/>
                    </a:cubicBezTo>
                    <a:cubicBezTo>
                      <a:pt x="78880" y="76920"/>
                      <a:pt x="78434" y="72005"/>
                      <a:pt x="77569" y="67166"/>
                    </a:cubicBezTo>
                    <a:cubicBezTo>
                      <a:pt x="77299" y="64337"/>
                      <a:pt x="76659" y="61546"/>
                      <a:pt x="75664" y="58879"/>
                    </a:cubicBezTo>
                    <a:cubicBezTo>
                      <a:pt x="75093" y="57546"/>
                      <a:pt x="74426" y="55641"/>
                      <a:pt x="73092" y="54974"/>
                    </a:cubicBezTo>
                    <a:cubicBezTo>
                      <a:pt x="71453" y="54498"/>
                      <a:pt x="69747" y="54308"/>
                      <a:pt x="68044" y="54403"/>
                    </a:cubicBezTo>
                    <a:cubicBezTo>
                      <a:pt x="65684" y="54412"/>
                      <a:pt x="63327" y="54603"/>
                      <a:pt x="60996" y="54974"/>
                    </a:cubicBezTo>
                    <a:cubicBezTo>
                      <a:pt x="56285" y="55641"/>
                      <a:pt x="51734" y="57155"/>
                      <a:pt x="47565" y="59451"/>
                    </a:cubicBezTo>
                    <a:cubicBezTo>
                      <a:pt x="42485" y="61966"/>
                      <a:pt x="38101" y="65699"/>
                      <a:pt x="34802" y="70309"/>
                    </a:cubicBezTo>
                    <a:cubicBezTo>
                      <a:pt x="30475" y="75996"/>
                      <a:pt x="28435" y="83101"/>
                      <a:pt x="29087" y="902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CD4E5E3A-C6F3-45BB-94BB-8213A106CB21}"/>
                  </a:ext>
                </a:extLst>
              </p:cNvPr>
              <p:cNvSpPr/>
              <p:nvPr/>
            </p:nvSpPr>
            <p:spPr>
              <a:xfrm>
                <a:off x="728133" y="3245489"/>
                <a:ext cx="239812" cy="195887"/>
              </a:xfrm>
              <a:custGeom>
                <a:avLst/>
                <a:gdLst>
                  <a:gd name="connsiteX0" fmla="*/ 22257 w 239812"/>
                  <a:gd name="connsiteY0" fmla="*/ 195830 h 195887"/>
                  <a:gd name="connsiteX1" fmla="*/ 14637 w 239812"/>
                  <a:gd name="connsiteY1" fmla="*/ 193925 h 195887"/>
                  <a:gd name="connsiteX2" fmla="*/ 11398 w 239812"/>
                  <a:gd name="connsiteY2" fmla="*/ 186305 h 195887"/>
                  <a:gd name="connsiteX3" fmla="*/ 8350 w 239812"/>
                  <a:gd name="connsiteY3" fmla="*/ 165255 h 195887"/>
                  <a:gd name="connsiteX4" fmla="*/ 4540 w 239812"/>
                  <a:gd name="connsiteY4" fmla="*/ 141633 h 195887"/>
                  <a:gd name="connsiteX5" fmla="*/ 1302 w 239812"/>
                  <a:gd name="connsiteY5" fmla="*/ 121154 h 195887"/>
                  <a:gd name="connsiteX6" fmla="*/ 63 w 239812"/>
                  <a:gd name="connsiteY6" fmla="*/ 110295 h 195887"/>
                  <a:gd name="connsiteX7" fmla="*/ 3207 w 239812"/>
                  <a:gd name="connsiteY7" fmla="*/ 104485 h 195887"/>
                  <a:gd name="connsiteX8" fmla="*/ 9017 w 239812"/>
                  <a:gd name="connsiteY8" fmla="*/ 103914 h 195887"/>
                  <a:gd name="connsiteX9" fmla="*/ 32639 w 239812"/>
                  <a:gd name="connsiteY9" fmla="*/ 104485 h 195887"/>
                  <a:gd name="connsiteX10" fmla="*/ 48641 w 239812"/>
                  <a:gd name="connsiteY10" fmla="*/ 103914 h 195887"/>
                  <a:gd name="connsiteX11" fmla="*/ 53118 w 239812"/>
                  <a:gd name="connsiteY11" fmla="*/ 100675 h 195887"/>
                  <a:gd name="connsiteX12" fmla="*/ 51784 w 239812"/>
                  <a:gd name="connsiteY12" fmla="*/ 98103 h 195887"/>
                  <a:gd name="connsiteX13" fmla="*/ 47307 w 239812"/>
                  <a:gd name="connsiteY13" fmla="*/ 93627 h 195887"/>
                  <a:gd name="connsiteX14" fmla="*/ 39021 w 239812"/>
                  <a:gd name="connsiteY14" fmla="*/ 86007 h 195887"/>
                  <a:gd name="connsiteX15" fmla="*/ 24352 w 239812"/>
                  <a:gd name="connsiteY15" fmla="*/ 72577 h 195887"/>
                  <a:gd name="connsiteX16" fmla="*/ 14827 w 239812"/>
                  <a:gd name="connsiteY16" fmla="*/ 63623 h 195887"/>
                  <a:gd name="connsiteX17" fmla="*/ 7112 w 239812"/>
                  <a:gd name="connsiteY17" fmla="*/ 52765 h 195887"/>
                  <a:gd name="connsiteX18" fmla="*/ 2064 w 239812"/>
                  <a:gd name="connsiteY18" fmla="*/ 38001 h 195887"/>
                  <a:gd name="connsiteX19" fmla="*/ 159 w 239812"/>
                  <a:gd name="connsiteY19" fmla="*/ 16950 h 195887"/>
                  <a:gd name="connsiteX20" fmla="*/ 3302 w 239812"/>
                  <a:gd name="connsiteY20" fmla="*/ 2853 h 195887"/>
                  <a:gd name="connsiteX21" fmla="*/ 11589 w 239812"/>
                  <a:gd name="connsiteY21" fmla="*/ 282 h 195887"/>
                  <a:gd name="connsiteX22" fmla="*/ 44831 w 239812"/>
                  <a:gd name="connsiteY22" fmla="*/ 2282 h 195887"/>
                  <a:gd name="connsiteX23" fmla="*/ 52546 w 239812"/>
                  <a:gd name="connsiteY23" fmla="*/ 2853 h 195887"/>
                  <a:gd name="connsiteX24" fmla="*/ 57023 w 239812"/>
                  <a:gd name="connsiteY24" fmla="*/ 7997 h 195887"/>
                  <a:gd name="connsiteX25" fmla="*/ 55118 w 239812"/>
                  <a:gd name="connsiteY25" fmla="*/ 18189 h 195887"/>
                  <a:gd name="connsiteX26" fmla="*/ 53213 w 239812"/>
                  <a:gd name="connsiteY26" fmla="*/ 40001 h 195887"/>
                  <a:gd name="connsiteX27" fmla="*/ 59595 w 239812"/>
                  <a:gd name="connsiteY27" fmla="*/ 71243 h 195887"/>
                  <a:gd name="connsiteX28" fmla="*/ 73025 w 239812"/>
                  <a:gd name="connsiteY28" fmla="*/ 85340 h 195887"/>
                  <a:gd name="connsiteX29" fmla="*/ 83883 w 239812"/>
                  <a:gd name="connsiteY29" fmla="*/ 89817 h 195887"/>
                  <a:gd name="connsiteX30" fmla="*/ 95980 w 239812"/>
                  <a:gd name="connsiteY30" fmla="*/ 92389 h 195887"/>
                  <a:gd name="connsiteX31" fmla="*/ 111982 w 239812"/>
                  <a:gd name="connsiteY31" fmla="*/ 93055 h 195887"/>
                  <a:gd name="connsiteX32" fmla="*/ 175895 w 239812"/>
                  <a:gd name="connsiteY32" fmla="*/ 93055 h 195887"/>
                  <a:gd name="connsiteX33" fmla="*/ 187420 w 239812"/>
                  <a:gd name="connsiteY33" fmla="*/ 92389 h 195887"/>
                  <a:gd name="connsiteX34" fmla="*/ 193802 w 239812"/>
                  <a:gd name="connsiteY34" fmla="*/ 91722 h 195887"/>
                  <a:gd name="connsiteX35" fmla="*/ 198279 w 239812"/>
                  <a:gd name="connsiteY35" fmla="*/ 91150 h 195887"/>
                  <a:gd name="connsiteX36" fmla="*/ 204660 w 239812"/>
                  <a:gd name="connsiteY36" fmla="*/ 89150 h 195887"/>
                  <a:gd name="connsiteX37" fmla="*/ 209137 w 239812"/>
                  <a:gd name="connsiteY37" fmla="*/ 84673 h 195887"/>
                  <a:gd name="connsiteX38" fmla="*/ 212376 w 239812"/>
                  <a:gd name="connsiteY38" fmla="*/ 75720 h 195887"/>
                  <a:gd name="connsiteX39" fmla="*/ 215519 w 239812"/>
                  <a:gd name="connsiteY39" fmla="*/ 60385 h 195887"/>
                  <a:gd name="connsiteX40" fmla="*/ 219424 w 239812"/>
                  <a:gd name="connsiteY40" fmla="*/ 45716 h 195887"/>
                  <a:gd name="connsiteX41" fmla="*/ 225806 w 239812"/>
                  <a:gd name="connsiteY41" fmla="*/ 43144 h 195887"/>
                  <a:gd name="connsiteX42" fmla="*/ 232188 w 239812"/>
                  <a:gd name="connsiteY42" fmla="*/ 43144 h 195887"/>
                  <a:gd name="connsiteX43" fmla="*/ 237331 w 239812"/>
                  <a:gd name="connsiteY43" fmla="*/ 43811 h 195887"/>
                  <a:gd name="connsiteX44" fmla="*/ 239808 w 239812"/>
                  <a:gd name="connsiteY44" fmla="*/ 48954 h 195887"/>
                  <a:gd name="connsiteX45" fmla="*/ 239808 w 239812"/>
                  <a:gd name="connsiteY45" fmla="*/ 56574 h 195887"/>
                  <a:gd name="connsiteX46" fmla="*/ 239236 w 239812"/>
                  <a:gd name="connsiteY46" fmla="*/ 68100 h 195887"/>
                  <a:gd name="connsiteX47" fmla="*/ 238569 w 239812"/>
                  <a:gd name="connsiteY47" fmla="*/ 88578 h 195887"/>
                  <a:gd name="connsiteX48" fmla="*/ 238569 w 239812"/>
                  <a:gd name="connsiteY48" fmla="*/ 121154 h 195887"/>
                  <a:gd name="connsiteX49" fmla="*/ 239236 w 239812"/>
                  <a:gd name="connsiteY49" fmla="*/ 156968 h 195887"/>
                  <a:gd name="connsiteX50" fmla="*/ 239808 w 239812"/>
                  <a:gd name="connsiteY50" fmla="*/ 174875 h 195887"/>
                  <a:gd name="connsiteX51" fmla="*/ 237903 w 239812"/>
                  <a:gd name="connsiteY51" fmla="*/ 179352 h 195887"/>
                  <a:gd name="connsiteX52" fmla="*/ 234093 w 239812"/>
                  <a:gd name="connsiteY52" fmla="*/ 179923 h 195887"/>
                  <a:gd name="connsiteX53" fmla="*/ 226473 w 239812"/>
                  <a:gd name="connsiteY53" fmla="*/ 179923 h 195887"/>
                  <a:gd name="connsiteX54" fmla="*/ 219424 w 239812"/>
                  <a:gd name="connsiteY54" fmla="*/ 177447 h 195887"/>
                  <a:gd name="connsiteX55" fmla="*/ 214090 w 239812"/>
                  <a:gd name="connsiteY55" fmla="*/ 165255 h 195887"/>
                  <a:gd name="connsiteX56" fmla="*/ 208375 w 239812"/>
                  <a:gd name="connsiteY56" fmla="*/ 151824 h 195887"/>
                  <a:gd name="connsiteX57" fmla="*/ 196850 w 239812"/>
                  <a:gd name="connsiteY57" fmla="*/ 147348 h 195887"/>
                  <a:gd name="connsiteX58" fmla="*/ 180848 w 239812"/>
                  <a:gd name="connsiteY58" fmla="*/ 146681 h 195887"/>
                  <a:gd name="connsiteX59" fmla="*/ 115602 w 239812"/>
                  <a:gd name="connsiteY59" fmla="*/ 146681 h 195887"/>
                  <a:gd name="connsiteX60" fmla="*/ 96552 w 239812"/>
                  <a:gd name="connsiteY60" fmla="*/ 147348 h 195887"/>
                  <a:gd name="connsiteX61" fmla="*/ 72263 w 239812"/>
                  <a:gd name="connsiteY61" fmla="*/ 149920 h 195887"/>
                  <a:gd name="connsiteX62" fmla="*/ 50546 w 239812"/>
                  <a:gd name="connsiteY62" fmla="*/ 155635 h 195887"/>
                  <a:gd name="connsiteX63" fmla="*/ 37782 w 239812"/>
                  <a:gd name="connsiteY63" fmla="*/ 165922 h 195887"/>
                  <a:gd name="connsiteX64" fmla="*/ 35782 w 239812"/>
                  <a:gd name="connsiteY64" fmla="*/ 173541 h 195887"/>
                  <a:gd name="connsiteX65" fmla="*/ 34544 w 239812"/>
                  <a:gd name="connsiteY65" fmla="*/ 186972 h 195887"/>
                  <a:gd name="connsiteX66" fmla="*/ 32639 w 239812"/>
                  <a:gd name="connsiteY66" fmla="*/ 192782 h 195887"/>
                  <a:gd name="connsiteX67" fmla="*/ 28162 w 239812"/>
                  <a:gd name="connsiteY67" fmla="*/ 194020 h 195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39812" h="195887">
                    <a:moveTo>
                      <a:pt x="22257" y="195830"/>
                    </a:moveTo>
                    <a:cubicBezTo>
                      <a:pt x="19572" y="196097"/>
                      <a:pt x="16879" y="195430"/>
                      <a:pt x="14637" y="193925"/>
                    </a:cubicBezTo>
                    <a:cubicBezTo>
                      <a:pt x="13059" y="191629"/>
                      <a:pt x="11957" y="189039"/>
                      <a:pt x="11398" y="186305"/>
                    </a:cubicBezTo>
                    <a:cubicBezTo>
                      <a:pt x="10855" y="179228"/>
                      <a:pt x="9837" y="172199"/>
                      <a:pt x="8350" y="165255"/>
                    </a:cubicBezTo>
                    <a:cubicBezTo>
                      <a:pt x="6445" y="156968"/>
                      <a:pt x="5778" y="149253"/>
                      <a:pt x="4540" y="141633"/>
                    </a:cubicBezTo>
                    <a:lnTo>
                      <a:pt x="1302" y="121154"/>
                    </a:lnTo>
                    <a:cubicBezTo>
                      <a:pt x="561" y="117582"/>
                      <a:pt x="146" y="113944"/>
                      <a:pt x="63" y="110295"/>
                    </a:cubicBezTo>
                    <a:cubicBezTo>
                      <a:pt x="63" y="106486"/>
                      <a:pt x="1302" y="104485"/>
                      <a:pt x="3207" y="104485"/>
                    </a:cubicBezTo>
                    <a:cubicBezTo>
                      <a:pt x="5104" y="104009"/>
                      <a:pt x="7062" y="103819"/>
                      <a:pt x="9017" y="103914"/>
                    </a:cubicBezTo>
                    <a:lnTo>
                      <a:pt x="32639" y="104485"/>
                    </a:lnTo>
                    <a:cubicBezTo>
                      <a:pt x="40259" y="103914"/>
                      <a:pt x="45402" y="103914"/>
                      <a:pt x="48641" y="103914"/>
                    </a:cubicBezTo>
                    <a:cubicBezTo>
                      <a:pt x="51879" y="103914"/>
                      <a:pt x="53118" y="102580"/>
                      <a:pt x="53118" y="100675"/>
                    </a:cubicBezTo>
                    <a:cubicBezTo>
                      <a:pt x="52929" y="99704"/>
                      <a:pt x="52466" y="98818"/>
                      <a:pt x="51784" y="98103"/>
                    </a:cubicBezTo>
                    <a:cubicBezTo>
                      <a:pt x="50439" y="96475"/>
                      <a:pt x="48940" y="94970"/>
                      <a:pt x="47307" y="93627"/>
                    </a:cubicBezTo>
                    <a:lnTo>
                      <a:pt x="39021" y="86007"/>
                    </a:lnTo>
                    <a:cubicBezTo>
                      <a:pt x="35211" y="82768"/>
                      <a:pt x="30734" y="78291"/>
                      <a:pt x="24352" y="72577"/>
                    </a:cubicBezTo>
                    <a:cubicBezTo>
                      <a:pt x="21015" y="69767"/>
                      <a:pt x="17834" y="66785"/>
                      <a:pt x="14827" y="63623"/>
                    </a:cubicBezTo>
                    <a:cubicBezTo>
                      <a:pt x="11724" y="60413"/>
                      <a:pt x="9123" y="56755"/>
                      <a:pt x="7112" y="52765"/>
                    </a:cubicBezTo>
                    <a:cubicBezTo>
                      <a:pt x="4490" y="48212"/>
                      <a:pt x="2775" y="43201"/>
                      <a:pt x="2064" y="38001"/>
                    </a:cubicBezTo>
                    <a:cubicBezTo>
                      <a:pt x="764" y="31057"/>
                      <a:pt x="126" y="24009"/>
                      <a:pt x="159" y="16950"/>
                    </a:cubicBezTo>
                    <a:cubicBezTo>
                      <a:pt x="-441" y="12026"/>
                      <a:pt x="669" y="7054"/>
                      <a:pt x="3302" y="2853"/>
                    </a:cubicBezTo>
                    <a:cubicBezTo>
                      <a:pt x="5333" y="463"/>
                      <a:pt x="8562" y="-537"/>
                      <a:pt x="11589" y="282"/>
                    </a:cubicBezTo>
                    <a:lnTo>
                      <a:pt x="44831" y="2282"/>
                    </a:lnTo>
                    <a:cubicBezTo>
                      <a:pt x="47403" y="2282"/>
                      <a:pt x="49974" y="2853"/>
                      <a:pt x="52546" y="2853"/>
                    </a:cubicBezTo>
                    <a:cubicBezTo>
                      <a:pt x="55169" y="3101"/>
                      <a:pt x="57136" y="5368"/>
                      <a:pt x="57023" y="7997"/>
                    </a:cubicBezTo>
                    <a:cubicBezTo>
                      <a:pt x="56356" y="11236"/>
                      <a:pt x="55689" y="15045"/>
                      <a:pt x="55118" y="18189"/>
                    </a:cubicBezTo>
                    <a:cubicBezTo>
                      <a:pt x="53822" y="25390"/>
                      <a:pt x="53185" y="32686"/>
                      <a:pt x="53213" y="40001"/>
                    </a:cubicBezTo>
                    <a:cubicBezTo>
                      <a:pt x="52707" y="50783"/>
                      <a:pt x="54901" y="61518"/>
                      <a:pt x="59595" y="71243"/>
                    </a:cubicBezTo>
                    <a:cubicBezTo>
                      <a:pt x="62610" y="77149"/>
                      <a:pt x="67276" y="82044"/>
                      <a:pt x="73025" y="85340"/>
                    </a:cubicBezTo>
                    <a:cubicBezTo>
                      <a:pt x="76467" y="87226"/>
                      <a:pt x="80109" y="88731"/>
                      <a:pt x="83883" y="89817"/>
                    </a:cubicBezTo>
                    <a:cubicBezTo>
                      <a:pt x="87824" y="91055"/>
                      <a:pt x="91875" y="91922"/>
                      <a:pt x="95980" y="92389"/>
                    </a:cubicBezTo>
                    <a:cubicBezTo>
                      <a:pt x="101292" y="92989"/>
                      <a:pt x="106639" y="93208"/>
                      <a:pt x="111982" y="93055"/>
                    </a:cubicBezTo>
                    <a:lnTo>
                      <a:pt x="175895" y="93055"/>
                    </a:lnTo>
                    <a:cubicBezTo>
                      <a:pt x="179750" y="93227"/>
                      <a:pt x="183611" y="93008"/>
                      <a:pt x="187420" y="92389"/>
                    </a:cubicBezTo>
                    <a:cubicBezTo>
                      <a:pt x="189325" y="92389"/>
                      <a:pt x="191897" y="91722"/>
                      <a:pt x="193802" y="91722"/>
                    </a:cubicBezTo>
                    <a:cubicBezTo>
                      <a:pt x="195707" y="91722"/>
                      <a:pt x="196374" y="91150"/>
                      <a:pt x="198279" y="91150"/>
                    </a:cubicBezTo>
                    <a:cubicBezTo>
                      <a:pt x="200553" y="91103"/>
                      <a:pt x="202768" y="90417"/>
                      <a:pt x="204660" y="89150"/>
                    </a:cubicBezTo>
                    <a:cubicBezTo>
                      <a:pt x="206488" y="88036"/>
                      <a:pt x="208023" y="86502"/>
                      <a:pt x="209137" y="84673"/>
                    </a:cubicBezTo>
                    <a:cubicBezTo>
                      <a:pt x="210629" y="81854"/>
                      <a:pt x="211719" y="78844"/>
                      <a:pt x="212376" y="75720"/>
                    </a:cubicBezTo>
                    <a:cubicBezTo>
                      <a:pt x="213689" y="70662"/>
                      <a:pt x="214739" y="65547"/>
                      <a:pt x="215519" y="60385"/>
                    </a:cubicBezTo>
                    <a:cubicBezTo>
                      <a:pt x="216852" y="55336"/>
                      <a:pt x="218091" y="50860"/>
                      <a:pt x="219424" y="45716"/>
                    </a:cubicBezTo>
                    <a:cubicBezTo>
                      <a:pt x="219996" y="43811"/>
                      <a:pt x="222567" y="43144"/>
                      <a:pt x="225806" y="43144"/>
                    </a:cubicBezTo>
                    <a:lnTo>
                      <a:pt x="232188" y="43144"/>
                    </a:lnTo>
                    <a:cubicBezTo>
                      <a:pt x="234093" y="43144"/>
                      <a:pt x="235331" y="43811"/>
                      <a:pt x="237331" y="43811"/>
                    </a:cubicBezTo>
                    <a:cubicBezTo>
                      <a:pt x="239331" y="43811"/>
                      <a:pt x="239808" y="46383"/>
                      <a:pt x="239808" y="48954"/>
                    </a:cubicBezTo>
                    <a:lnTo>
                      <a:pt x="239808" y="56574"/>
                    </a:lnTo>
                    <a:cubicBezTo>
                      <a:pt x="239845" y="60423"/>
                      <a:pt x="239654" y="64271"/>
                      <a:pt x="239236" y="68100"/>
                    </a:cubicBezTo>
                    <a:lnTo>
                      <a:pt x="238569" y="88578"/>
                    </a:lnTo>
                    <a:lnTo>
                      <a:pt x="238569" y="121154"/>
                    </a:lnTo>
                    <a:cubicBezTo>
                      <a:pt x="238569" y="137823"/>
                      <a:pt x="238569" y="149253"/>
                      <a:pt x="239236" y="156968"/>
                    </a:cubicBezTo>
                    <a:cubicBezTo>
                      <a:pt x="239903" y="164683"/>
                      <a:pt x="239808" y="170398"/>
                      <a:pt x="239808" y="174875"/>
                    </a:cubicBezTo>
                    <a:cubicBezTo>
                      <a:pt x="239808" y="177447"/>
                      <a:pt x="239236" y="178685"/>
                      <a:pt x="237903" y="179352"/>
                    </a:cubicBezTo>
                    <a:cubicBezTo>
                      <a:pt x="236690" y="179819"/>
                      <a:pt x="235389" y="180019"/>
                      <a:pt x="234093" y="179923"/>
                    </a:cubicBezTo>
                    <a:lnTo>
                      <a:pt x="226473" y="179923"/>
                    </a:lnTo>
                    <a:cubicBezTo>
                      <a:pt x="222567" y="179923"/>
                      <a:pt x="220662" y="179352"/>
                      <a:pt x="219424" y="177447"/>
                    </a:cubicBezTo>
                    <a:cubicBezTo>
                      <a:pt x="217380" y="173503"/>
                      <a:pt x="215599" y="169427"/>
                      <a:pt x="214090" y="165255"/>
                    </a:cubicBezTo>
                    <a:cubicBezTo>
                      <a:pt x="213008" y="160473"/>
                      <a:pt x="211073" y="155920"/>
                      <a:pt x="208375" y="151824"/>
                    </a:cubicBezTo>
                    <a:cubicBezTo>
                      <a:pt x="205161" y="149053"/>
                      <a:pt x="201091" y="147472"/>
                      <a:pt x="196850" y="147348"/>
                    </a:cubicBezTo>
                    <a:cubicBezTo>
                      <a:pt x="192373" y="147348"/>
                      <a:pt x="187325" y="146681"/>
                      <a:pt x="180848" y="146681"/>
                    </a:cubicBezTo>
                    <a:lnTo>
                      <a:pt x="115602" y="146681"/>
                    </a:lnTo>
                    <a:cubicBezTo>
                      <a:pt x="111125" y="146681"/>
                      <a:pt x="104743" y="146681"/>
                      <a:pt x="96552" y="147348"/>
                    </a:cubicBezTo>
                    <a:cubicBezTo>
                      <a:pt x="88360" y="148015"/>
                      <a:pt x="80550" y="148681"/>
                      <a:pt x="72263" y="149920"/>
                    </a:cubicBezTo>
                    <a:cubicBezTo>
                      <a:pt x="64865" y="151158"/>
                      <a:pt x="57595" y="153072"/>
                      <a:pt x="50546" y="155635"/>
                    </a:cubicBezTo>
                    <a:cubicBezTo>
                      <a:pt x="45028" y="157101"/>
                      <a:pt x="40391" y="160845"/>
                      <a:pt x="37782" y="165922"/>
                    </a:cubicBezTo>
                    <a:lnTo>
                      <a:pt x="35782" y="173541"/>
                    </a:lnTo>
                    <a:cubicBezTo>
                      <a:pt x="35782" y="176113"/>
                      <a:pt x="35211" y="180590"/>
                      <a:pt x="34544" y="186972"/>
                    </a:cubicBezTo>
                    <a:cubicBezTo>
                      <a:pt x="34484" y="189048"/>
                      <a:pt x="33822" y="191068"/>
                      <a:pt x="32639" y="192782"/>
                    </a:cubicBezTo>
                    <a:cubicBezTo>
                      <a:pt x="31519" y="194039"/>
                      <a:pt x="29768" y="194525"/>
                      <a:pt x="28162" y="1940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04B6B7F0-3AD5-40C0-9739-26AEEB3BD0A6}"/>
                  </a:ext>
                </a:extLst>
              </p:cNvPr>
              <p:cNvSpPr/>
              <p:nvPr/>
            </p:nvSpPr>
            <p:spPr>
              <a:xfrm>
                <a:off x="728931" y="3014809"/>
                <a:ext cx="245572" cy="209340"/>
              </a:xfrm>
              <a:custGeom>
                <a:avLst/>
                <a:gdLst>
                  <a:gd name="connsiteX0" fmla="*/ 105279 w 245572"/>
                  <a:gd name="connsiteY0" fmla="*/ 133712 h 209340"/>
                  <a:gd name="connsiteX1" fmla="*/ 107851 w 245572"/>
                  <a:gd name="connsiteY1" fmla="*/ 149714 h 209340"/>
                  <a:gd name="connsiteX2" fmla="*/ 123758 w 245572"/>
                  <a:gd name="connsiteY2" fmla="*/ 153524 h 209340"/>
                  <a:gd name="connsiteX3" fmla="*/ 155762 w 245572"/>
                  <a:gd name="connsiteY3" fmla="*/ 148476 h 209340"/>
                  <a:gd name="connsiteX4" fmla="*/ 181289 w 245572"/>
                  <a:gd name="connsiteY4" fmla="*/ 133712 h 209340"/>
                  <a:gd name="connsiteX5" fmla="*/ 198053 w 245572"/>
                  <a:gd name="connsiteY5" fmla="*/ 110756 h 209340"/>
                  <a:gd name="connsiteX6" fmla="*/ 203768 w 245572"/>
                  <a:gd name="connsiteY6" fmla="*/ 81324 h 209340"/>
                  <a:gd name="connsiteX7" fmla="*/ 199958 w 245572"/>
                  <a:gd name="connsiteY7" fmla="*/ 53226 h 209340"/>
                  <a:gd name="connsiteX8" fmla="*/ 188528 w 245572"/>
                  <a:gd name="connsiteY8" fmla="*/ 23793 h 209340"/>
                  <a:gd name="connsiteX9" fmla="*/ 186623 w 245572"/>
                  <a:gd name="connsiteY9" fmla="*/ 19983 h 209340"/>
                  <a:gd name="connsiteX10" fmla="*/ 182813 w 245572"/>
                  <a:gd name="connsiteY10" fmla="*/ 14173 h 209340"/>
                  <a:gd name="connsiteX11" fmla="*/ 179574 w 245572"/>
                  <a:gd name="connsiteY11" fmla="*/ 9125 h 209340"/>
                  <a:gd name="connsiteX12" fmla="*/ 178336 w 245572"/>
                  <a:gd name="connsiteY12" fmla="*/ 5886 h 209340"/>
                  <a:gd name="connsiteX13" fmla="*/ 179574 w 245572"/>
                  <a:gd name="connsiteY13" fmla="*/ 4648 h 209340"/>
                  <a:gd name="connsiteX14" fmla="*/ 182146 w 245572"/>
                  <a:gd name="connsiteY14" fmla="*/ 4648 h 209340"/>
                  <a:gd name="connsiteX15" fmla="*/ 188528 w 245572"/>
                  <a:gd name="connsiteY15" fmla="*/ 5410 h 209340"/>
                  <a:gd name="connsiteX16" fmla="*/ 202625 w 245572"/>
                  <a:gd name="connsiteY16" fmla="*/ 6743 h 209340"/>
                  <a:gd name="connsiteX17" fmla="*/ 217960 w 245572"/>
                  <a:gd name="connsiteY17" fmla="*/ 8648 h 209340"/>
                  <a:gd name="connsiteX18" fmla="*/ 226247 w 245572"/>
                  <a:gd name="connsiteY18" fmla="*/ 11220 h 209340"/>
                  <a:gd name="connsiteX19" fmla="*/ 230152 w 245572"/>
                  <a:gd name="connsiteY19" fmla="*/ 18173 h 209340"/>
                  <a:gd name="connsiteX20" fmla="*/ 236534 w 245572"/>
                  <a:gd name="connsiteY20" fmla="*/ 34842 h 209340"/>
                  <a:gd name="connsiteX21" fmla="*/ 242916 w 245572"/>
                  <a:gd name="connsiteY21" fmla="*/ 59798 h 209340"/>
                  <a:gd name="connsiteX22" fmla="*/ 245487 w 245572"/>
                  <a:gd name="connsiteY22" fmla="*/ 90468 h 209340"/>
                  <a:gd name="connsiteX23" fmla="*/ 235962 w 245572"/>
                  <a:gd name="connsiteY23" fmla="*/ 141618 h 209340"/>
                  <a:gd name="connsiteX24" fmla="*/ 173288 w 245572"/>
                  <a:gd name="connsiteY24" fmla="*/ 201720 h 209340"/>
                  <a:gd name="connsiteX25" fmla="*/ 128520 w 245572"/>
                  <a:gd name="connsiteY25" fmla="*/ 209340 h 209340"/>
                  <a:gd name="connsiteX26" fmla="*/ 83848 w 245572"/>
                  <a:gd name="connsiteY26" fmla="*/ 201720 h 209340"/>
                  <a:gd name="connsiteX27" fmla="*/ 42224 w 245572"/>
                  <a:gd name="connsiteY27" fmla="*/ 179336 h 209340"/>
                  <a:gd name="connsiteX28" fmla="*/ 28 w 245572"/>
                  <a:gd name="connsiteY28" fmla="*/ 88563 h 209340"/>
                  <a:gd name="connsiteX29" fmla="*/ 4505 w 245572"/>
                  <a:gd name="connsiteY29" fmla="*/ 54654 h 209340"/>
                  <a:gd name="connsiteX30" fmla="*/ 19269 w 245572"/>
                  <a:gd name="connsiteY30" fmla="*/ 26079 h 209340"/>
                  <a:gd name="connsiteX31" fmla="*/ 46129 w 245572"/>
                  <a:gd name="connsiteY31" fmla="*/ 7029 h 209340"/>
                  <a:gd name="connsiteX32" fmla="*/ 86325 w 245572"/>
                  <a:gd name="connsiteY32" fmla="*/ 76 h 209340"/>
                  <a:gd name="connsiteX33" fmla="*/ 97183 w 245572"/>
                  <a:gd name="connsiteY33" fmla="*/ 1981 h 209340"/>
                  <a:gd name="connsiteX34" fmla="*/ 102993 w 245572"/>
                  <a:gd name="connsiteY34" fmla="*/ 7029 h 209340"/>
                  <a:gd name="connsiteX35" fmla="*/ 104898 w 245572"/>
                  <a:gd name="connsiteY35" fmla="*/ 14744 h 209340"/>
                  <a:gd name="connsiteX36" fmla="*/ 104898 w 245572"/>
                  <a:gd name="connsiteY36" fmla="*/ 23698 h 209340"/>
                  <a:gd name="connsiteX37" fmla="*/ 28508 w 245572"/>
                  <a:gd name="connsiteY37" fmla="*/ 89611 h 209340"/>
                  <a:gd name="connsiteX38" fmla="*/ 34890 w 245572"/>
                  <a:gd name="connsiteY38" fmla="*/ 116472 h 209340"/>
                  <a:gd name="connsiteX39" fmla="*/ 50320 w 245572"/>
                  <a:gd name="connsiteY39" fmla="*/ 133140 h 209340"/>
                  <a:gd name="connsiteX40" fmla="*/ 66894 w 245572"/>
                  <a:gd name="connsiteY40" fmla="*/ 141427 h 209340"/>
                  <a:gd name="connsiteX41" fmla="*/ 76419 w 245572"/>
                  <a:gd name="connsiteY41" fmla="*/ 143332 h 209340"/>
                  <a:gd name="connsiteX42" fmla="*/ 80229 w 245572"/>
                  <a:gd name="connsiteY42" fmla="*/ 142094 h 209340"/>
                  <a:gd name="connsiteX43" fmla="*/ 82134 w 245572"/>
                  <a:gd name="connsiteY43" fmla="*/ 136284 h 209340"/>
                  <a:gd name="connsiteX44" fmla="*/ 80895 w 245572"/>
                  <a:gd name="connsiteY44" fmla="*/ 115805 h 209340"/>
                  <a:gd name="connsiteX45" fmla="*/ 78324 w 245572"/>
                  <a:gd name="connsiteY45" fmla="*/ 80657 h 209340"/>
                  <a:gd name="connsiteX46" fmla="*/ 76990 w 245572"/>
                  <a:gd name="connsiteY46" fmla="*/ 65989 h 209340"/>
                  <a:gd name="connsiteX47" fmla="*/ 75085 w 245572"/>
                  <a:gd name="connsiteY47" fmla="*/ 57702 h 209340"/>
                  <a:gd name="connsiteX48" fmla="*/ 72513 w 245572"/>
                  <a:gd name="connsiteY48" fmla="*/ 53797 h 209340"/>
                  <a:gd name="connsiteX49" fmla="*/ 67465 w 245572"/>
                  <a:gd name="connsiteY49" fmla="*/ 53226 h 209340"/>
                  <a:gd name="connsiteX50" fmla="*/ 60417 w 245572"/>
                  <a:gd name="connsiteY50" fmla="*/ 53797 h 209340"/>
                  <a:gd name="connsiteX51" fmla="*/ 46986 w 245572"/>
                  <a:gd name="connsiteY51" fmla="*/ 58274 h 209340"/>
                  <a:gd name="connsiteX52" fmla="*/ 34223 w 245572"/>
                  <a:gd name="connsiteY52" fmla="*/ 69132 h 209340"/>
                  <a:gd name="connsiteX53" fmla="*/ 28508 w 245572"/>
                  <a:gd name="connsiteY53" fmla="*/ 89611 h 209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45572" h="209340">
                    <a:moveTo>
                      <a:pt x="105279" y="133712"/>
                    </a:moveTo>
                    <a:cubicBezTo>
                      <a:pt x="104487" y="139179"/>
                      <a:pt x="105384" y="144770"/>
                      <a:pt x="107851" y="149714"/>
                    </a:cubicBezTo>
                    <a:cubicBezTo>
                      <a:pt x="109089" y="152285"/>
                      <a:pt x="114804" y="153524"/>
                      <a:pt x="123758" y="153524"/>
                    </a:cubicBezTo>
                    <a:cubicBezTo>
                      <a:pt x="134617" y="153438"/>
                      <a:pt x="145402" y="151733"/>
                      <a:pt x="155762" y="148476"/>
                    </a:cubicBezTo>
                    <a:cubicBezTo>
                      <a:pt x="165126" y="145208"/>
                      <a:pt x="173788" y="140198"/>
                      <a:pt x="181289" y="133712"/>
                    </a:cubicBezTo>
                    <a:cubicBezTo>
                      <a:pt x="188484" y="127378"/>
                      <a:pt x="194207" y="119538"/>
                      <a:pt x="198053" y="110756"/>
                    </a:cubicBezTo>
                    <a:cubicBezTo>
                      <a:pt x="202093" y="101479"/>
                      <a:pt x="204044" y="91440"/>
                      <a:pt x="203768" y="81324"/>
                    </a:cubicBezTo>
                    <a:cubicBezTo>
                      <a:pt x="203811" y="71828"/>
                      <a:pt x="202529" y="62369"/>
                      <a:pt x="199958" y="53226"/>
                    </a:cubicBezTo>
                    <a:cubicBezTo>
                      <a:pt x="197506" y="42938"/>
                      <a:pt x="193660" y="33042"/>
                      <a:pt x="188528" y="23793"/>
                    </a:cubicBezTo>
                    <a:cubicBezTo>
                      <a:pt x="188528" y="23126"/>
                      <a:pt x="187290" y="21888"/>
                      <a:pt x="186623" y="19983"/>
                    </a:cubicBezTo>
                    <a:cubicBezTo>
                      <a:pt x="185579" y="17907"/>
                      <a:pt x="184300" y="15954"/>
                      <a:pt x="182813" y="14173"/>
                    </a:cubicBezTo>
                    <a:cubicBezTo>
                      <a:pt x="181648" y="12544"/>
                      <a:pt x="180567" y="10858"/>
                      <a:pt x="179574" y="9125"/>
                    </a:cubicBezTo>
                    <a:cubicBezTo>
                      <a:pt x="179003" y="7791"/>
                      <a:pt x="178336" y="7124"/>
                      <a:pt x="178336" y="5886"/>
                    </a:cubicBezTo>
                    <a:cubicBezTo>
                      <a:pt x="178382" y="5219"/>
                      <a:pt x="178910" y="4696"/>
                      <a:pt x="179574" y="4648"/>
                    </a:cubicBezTo>
                    <a:lnTo>
                      <a:pt x="182146" y="4648"/>
                    </a:lnTo>
                    <a:cubicBezTo>
                      <a:pt x="184288" y="4762"/>
                      <a:pt x="186420" y="5010"/>
                      <a:pt x="188528" y="5410"/>
                    </a:cubicBezTo>
                    <a:cubicBezTo>
                      <a:pt x="192433" y="6077"/>
                      <a:pt x="197481" y="6077"/>
                      <a:pt x="202625" y="6743"/>
                    </a:cubicBezTo>
                    <a:lnTo>
                      <a:pt x="217960" y="8648"/>
                    </a:lnTo>
                    <a:cubicBezTo>
                      <a:pt x="220937" y="8515"/>
                      <a:pt x="223866" y="9429"/>
                      <a:pt x="226247" y="11220"/>
                    </a:cubicBezTo>
                    <a:cubicBezTo>
                      <a:pt x="227798" y="13392"/>
                      <a:pt x="229107" y="15716"/>
                      <a:pt x="230152" y="18173"/>
                    </a:cubicBezTo>
                    <a:cubicBezTo>
                      <a:pt x="232581" y="23612"/>
                      <a:pt x="234712" y="29175"/>
                      <a:pt x="236534" y="34842"/>
                    </a:cubicBezTo>
                    <a:cubicBezTo>
                      <a:pt x="239206" y="43015"/>
                      <a:pt x="241338" y="51349"/>
                      <a:pt x="242916" y="59798"/>
                    </a:cubicBezTo>
                    <a:cubicBezTo>
                      <a:pt x="245000" y="69885"/>
                      <a:pt x="245863" y="80181"/>
                      <a:pt x="245487" y="90468"/>
                    </a:cubicBezTo>
                    <a:cubicBezTo>
                      <a:pt x="246145" y="108013"/>
                      <a:pt x="242891" y="125482"/>
                      <a:pt x="235962" y="141618"/>
                    </a:cubicBezTo>
                    <a:cubicBezTo>
                      <a:pt x="224291" y="169459"/>
                      <a:pt x="201598" y="191224"/>
                      <a:pt x="173288" y="201720"/>
                    </a:cubicBezTo>
                    <a:cubicBezTo>
                      <a:pt x="158911" y="206797"/>
                      <a:pt x="143769" y="209378"/>
                      <a:pt x="128520" y="209340"/>
                    </a:cubicBezTo>
                    <a:cubicBezTo>
                      <a:pt x="113333" y="209045"/>
                      <a:pt x="98276" y="206473"/>
                      <a:pt x="83848" y="201720"/>
                    </a:cubicBezTo>
                    <a:cubicBezTo>
                      <a:pt x="68682" y="196958"/>
                      <a:pt x="54558" y="189366"/>
                      <a:pt x="42224" y="179336"/>
                    </a:cubicBezTo>
                    <a:cubicBezTo>
                      <a:pt x="14836" y="157267"/>
                      <a:pt x="-753" y="123729"/>
                      <a:pt x="28" y="88563"/>
                    </a:cubicBezTo>
                    <a:cubicBezTo>
                      <a:pt x="-76" y="77105"/>
                      <a:pt x="1431" y="65694"/>
                      <a:pt x="4505" y="54654"/>
                    </a:cubicBezTo>
                    <a:cubicBezTo>
                      <a:pt x="7148" y="44120"/>
                      <a:pt x="12202" y="34337"/>
                      <a:pt x="19269" y="26079"/>
                    </a:cubicBezTo>
                    <a:cubicBezTo>
                      <a:pt x="26632" y="17745"/>
                      <a:pt x="35826" y="11220"/>
                      <a:pt x="46129" y="7029"/>
                    </a:cubicBezTo>
                    <a:cubicBezTo>
                      <a:pt x="58889" y="1905"/>
                      <a:pt x="72586" y="-467"/>
                      <a:pt x="86325" y="76"/>
                    </a:cubicBezTo>
                    <a:cubicBezTo>
                      <a:pt x="90030" y="47"/>
                      <a:pt x="93708" y="695"/>
                      <a:pt x="97183" y="1981"/>
                    </a:cubicBezTo>
                    <a:cubicBezTo>
                      <a:pt x="99520" y="3143"/>
                      <a:pt x="101521" y="4877"/>
                      <a:pt x="102993" y="7029"/>
                    </a:cubicBezTo>
                    <a:cubicBezTo>
                      <a:pt x="104204" y="9420"/>
                      <a:pt x="104855" y="12058"/>
                      <a:pt x="104898" y="14744"/>
                    </a:cubicBezTo>
                    <a:lnTo>
                      <a:pt x="104898" y="23698"/>
                    </a:lnTo>
                    <a:close/>
                    <a:moveTo>
                      <a:pt x="28508" y="89611"/>
                    </a:moveTo>
                    <a:cubicBezTo>
                      <a:pt x="28052" y="98984"/>
                      <a:pt x="30264" y="108299"/>
                      <a:pt x="34890" y="116472"/>
                    </a:cubicBezTo>
                    <a:cubicBezTo>
                      <a:pt x="38809" y="123044"/>
                      <a:pt x="44066" y="128730"/>
                      <a:pt x="50320" y="133140"/>
                    </a:cubicBezTo>
                    <a:cubicBezTo>
                      <a:pt x="55357" y="136788"/>
                      <a:pt x="60955" y="139589"/>
                      <a:pt x="66894" y="141427"/>
                    </a:cubicBezTo>
                    <a:cubicBezTo>
                      <a:pt x="69924" y="142646"/>
                      <a:pt x="73153" y="143284"/>
                      <a:pt x="76419" y="143332"/>
                    </a:cubicBezTo>
                    <a:cubicBezTo>
                      <a:pt x="77777" y="143275"/>
                      <a:pt x="79094" y="142846"/>
                      <a:pt x="80229" y="142094"/>
                    </a:cubicBezTo>
                    <a:cubicBezTo>
                      <a:pt x="81467" y="141427"/>
                      <a:pt x="82134" y="139522"/>
                      <a:pt x="82134" y="136284"/>
                    </a:cubicBezTo>
                    <a:cubicBezTo>
                      <a:pt x="82134" y="133045"/>
                      <a:pt x="81467" y="126759"/>
                      <a:pt x="80895" y="115805"/>
                    </a:cubicBezTo>
                    <a:cubicBezTo>
                      <a:pt x="80324" y="104851"/>
                      <a:pt x="78990" y="93421"/>
                      <a:pt x="78324" y="80657"/>
                    </a:cubicBezTo>
                    <a:cubicBezTo>
                      <a:pt x="78301" y="75743"/>
                      <a:pt x="77855" y="70828"/>
                      <a:pt x="76990" y="65989"/>
                    </a:cubicBezTo>
                    <a:cubicBezTo>
                      <a:pt x="77008" y="63112"/>
                      <a:pt x="76356" y="60284"/>
                      <a:pt x="75085" y="57702"/>
                    </a:cubicBezTo>
                    <a:cubicBezTo>
                      <a:pt x="74514" y="56369"/>
                      <a:pt x="73847" y="54464"/>
                      <a:pt x="72513" y="53797"/>
                    </a:cubicBezTo>
                    <a:cubicBezTo>
                      <a:pt x="70874" y="53321"/>
                      <a:pt x="69168" y="53130"/>
                      <a:pt x="67465" y="53226"/>
                    </a:cubicBezTo>
                    <a:cubicBezTo>
                      <a:pt x="65105" y="53235"/>
                      <a:pt x="62748" y="53426"/>
                      <a:pt x="60417" y="53797"/>
                    </a:cubicBezTo>
                    <a:cubicBezTo>
                      <a:pt x="55695" y="54416"/>
                      <a:pt x="51135" y="55940"/>
                      <a:pt x="46986" y="58274"/>
                    </a:cubicBezTo>
                    <a:cubicBezTo>
                      <a:pt x="41906" y="60788"/>
                      <a:pt x="37522" y="64522"/>
                      <a:pt x="34223" y="69132"/>
                    </a:cubicBezTo>
                    <a:cubicBezTo>
                      <a:pt x="29816" y="75000"/>
                      <a:pt x="27775" y="82305"/>
                      <a:pt x="28508" y="896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9E3EEDED-88E7-4D89-B6FF-F6718A560521}"/>
                  </a:ext>
                </a:extLst>
              </p:cNvPr>
              <p:cNvSpPr/>
              <p:nvPr/>
            </p:nvSpPr>
            <p:spPr>
              <a:xfrm>
                <a:off x="728661" y="2707798"/>
                <a:ext cx="241566" cy="283913"/>
              </a:xfrm>
              <a:custGeom>
                <a:avLst/>
                <a:gdLst>
                  <a:gd name="connsiteX0" fmla="*/ 19253 w 241566"/>
                  <a:gd name="connsiteY0" fmla="*/ 283845 h 283913"/>
                  <a:gd name="connsiteX1" fmla="*/ 12204 w 241566"/>
                  <a:gd name="connsiteY1" fmla="*/ 282607 h 283913"/>
                  <a:gd name="connsiteX2" fmla="*/ 9633 w 241566"/>
                  <a:gd name="connsiteY2" fmla="*/ 276225 h 283913"/>
                  <a:gd name="connsiteX3" fmla="*/ 7061 w 241566"/>
                  <a:gd name="connsiteY3" fmla="*/ 255079 h 283913"/>
                  <a:gd name="connsiteX4" fmla="*/ 3918 w 241566"/>
                  <a:gd name="connsiteY4" fmla="*/ 232124 h 283913"/>
                  <a:gd name="connsiteX5" fmla="*/ 1346 w 241566"/>
                  <a:gd name="connsiteY5" fmla="*/ 212312 h 283913"/>
                  <a:gd name="connsiteX6" fmla="*/ 12 w 241566"/>
                  <a:gd name="connsiteY6" fmla="*/ 199454 h 283913"/>
                  <a:gd name="connsiteX7" fmla="*/ 4489 w 241566"/>
                  <a:gd name="connsiteY7" fmla="*/ 195644 h 283913"/>
                  <a:gd name="connsiteX8" fmla="*/ 12871 w 241566"/>
                  <a:gd name="connsiteY8" fmla="*/ 194405 h 283913"/>
                  <a:gd name="connsiteX9" fmla="*/ 21158 w 241566"/>
                  <a:gd name="connsiteY9" fmla="*/ 193738 h 283913"/>
                  <a:gd name="connsiteX10" fmla="*/ 30111 w 241566"/>
                  <a:gd name="connsiteY10" fmla="*/ 193072 h 283913"/>
                  <a:gd name="connsiteX11" fmla="*/ 37731 w 241566"/>
                  <a:gd name="connsiteY11" fmla="*/ 192405 h 283913"/>
                  <a:gd name="connsiteX12" fmla="*/ 41637 w 241566"/>
                  <a:gd name="connsiteY12" fmla="*/ 192405 h 283913"/>
                  <a:gd name="connsiteX13" fmla="*/ 45447 w 241566"/>
                  <a:gd name="connsiteY13" fmla="*/ 191834 h 283913"/>
                  <a:gd name="connsiteX14" fmla="*/ 48018 w 241566"/>
                  <a:gd name="connsiteY14" fmla="*/ 188595 h 283913"/>
                  <a:gd name="connsiteX15" fmla="*/ 46685 w 241566"/>
                  <a:gd name="connsiteY15" fmla="*/ 185452 h 283913"/>
                  <a:gd name="connsiteX16" fmla="*/ 39636 w 241566"/>
                  <a:gd name="connsiteY16" fmla="*/ 177737 h 283913"/>
                  <a:gd name="connsiteX17" fmla="*/ 23063 w 241566"/>
                  <a:gd name="connsiteY17" fmla="*/ 161734 h 283913"/>
                  <a:gd name="connsiteX18" fmla="*/ 10299 w 241566"/>
                  <a:gd name="connsiteY18" fmla="*/ 147066 h 283913"/>
                  <a:gd name="connsiteX19" fmla="*/ 2584 w 241566"/>
                  <a:gd name="connsiteY19" fmla="*/ 129826 h 283913"/>
                  <a:gd name="connsiteX20" fmla="*/ 12 w 241566"/>
                  <a:gd name="connsiteY20" fmla="*/ 105537 h 283913"/>
                  <a:gd name="connsiteX21" fmla="*/ 2584 w 241566"/>
                  <a:gd name="connsiteY21" fmla="*/ 81248 h 283913"/>
                  <a:gd name="connsiteX22" fmla="*/ 10871 w 241566"/>
                  <a:gd name="connsiteY22" fmla="*/ 59436 h 283913"/>
                  <a:gd name="connsiteX23" fmla="*/ 24968 w 241566"/>
                  <a:gd name="connsiteY23" fmla="*/ 42863 h 283913"/>
                  <a:gd name="connsiteX24" fmla="*/ 45447 w 241566"/>
                  <a:gd name="connsiteY24" fmla="*/ 34576 h 283913"/>
                  <a:gd name="connsiteX25" fmla="*/ 53733 w 241566"/>
                  <a:gd name="connsiteY25" fmla="*/ 33909 h 283913"/>
                  <a:gd name="connsiteX26" fmla="*/ 64592 w 241566"/>
                  <a:gd name="connsiteY26" fmla="*/ 33242 h 283913"/>
                  <a:gd name="connsiteX27" fmla="*/ 176511 w 241566"/>
                  <a:gd name="connsiteY27" fmla="*/ 33242 h 283913"/>
                  <a:gd name="connsiteX28" fmla="*/ 199466 w 241566"/>
                  <a:gd name="connsiteY28" fmla="*/ 32004 h 283913"/>
                  <a:gd name="connsiteX29" fmla="*/ 208991 w 241566"/>
                  <a:gd name="connsiteY29" fmla="*/ 29432 h 283913"/>
                  <a:gd name="connsiteX30" fmla="*/ 212229 w 241566"/>
                  <a:gd name="connsiteY30" fmla="*/ 24289 h 283913"/>
                  <a:gd name="connsiteX31" fmla="*/ 214134 w 241566"/>
                  <a:gd name="connsiteY31" fmla="*/ 19812 h 283913"/>
                  <a:gd name="connsiteX32" fmla="*/ 216706 w 241566"/>
                  <a:gd name="connsiteY32" fmla="*/ 13430 h 283913"/>
                  <a:gd name="connsiteX33" fmla="*/ 218611 w 241566"/>
                  <a:gd name="connsiteY33" fmla="*/ 7049 h 283913"/>
                  <a:gd name="connsiteX34" fmla="*/ 219849 w 241566"/>
                  <a:gd name="connsiteY34" fmla="*/ 3810 h 283913"/>
                  <a:gd name="connsiteX35" fmla="*/ 223088 w 241566"/>
                  <a:gd name="connsiteY35" fmla="*/ 667 h 283913"/>
                  <a:gd name="connsiteX36" fmla="*/ 227565 w 241566"/>
                  <a:gd name="connsiteY36" fmla="*/ 0 h 283913"/>
                  <a:gd name="connsiteX37" fmla="*/ 235185 w 241566"/>
                  <a:gd name="connsiteY37" fmla="*/ 0 h 283913"/>
                  <a:gd name="connsiteX38" fmla="*/ 241566 w 241566"/>
                  <a:gd name="connsiteY38" fmla="*/ 5144 h 283913"/>
                  <a:gd name="connsiteX39" fmla="*/ 241566 w 241566"/>
                  <a:gd name="connsiteY39" fmla="*/ 12192 h 283913"/>
                  <a:gd name="connsiteX40" fmla="*/ 240995 w 241566"/>
                  <a:gd name="connsiteY40" fmla="*/ 21717 h 283913"/>
                  <a:gd name="connsiteX41" fmla="*/ 240328 w 241566"/>
                  <a:gd name="connsiteY41" fmla="*/ 37052 h 283913"/>
                  <a:gd name="connsiteX42" fmla="*/ 240328 w 241566"/>
                  <a:gd name="connsiteY42" fmla="*/ 86296 h 283913"/>
                  <a:gd name="connsiteX43" fmla="*/ 240995 w 241566"/>
                  <a:gd name="connsiteY43" fmla="*/ 101632 h 283913"/>
                  <a:gd name="connsiteX44" fmla="*/ 241566 w 241566"/>
                  <a:gd name="connsiteY44" fmla="*/ 110585 h 283913"/>
                  <a:gd name="connsiteX45" fmla="*/ 241566 w 241566"/>
                  <a:gd name="connsiteY45" fmla="*/ 117634 h 283913"/>
                  <a:gd name="connsiteX46" fmla="*/ 239661 w 241566"/>
                  <a:gd name="connsiteY46" fmla="*/ 122111 h 283913"/>
                  <a:gd name="connsiteX47" fmla="*/ 235851 w 241566"/>
                  <a:gd name="connsiteY47" fmla="*/ 122777 h 283913"/>
                  <a:gd name="connsiteX48" fmla="*/ 228136 w 241566"/>
                  <a:gd name="connsiteY48" fmla="*/ 122777 h 283913"/>
                  <a:gd name="connsiteX49" fmla="*/ 221183 w 241566"/>
                  <a:gd name="connsiteY49" fmla="*/ 120206 h 283913"/>
                  <a:gd name="connsiteX50" fmla="*/ 216039 w 241566"/>
                  <a:gd name="connsiteY50" fmla="*/ 108013 h 283913"/>
                  <a:gd name="connsiteX51" fmla="*/ 210229 w 241566"/>
                  <a:gd name="connsiteY51" fmla="*/ 94679 h 283913"/>
                  <a:gd name="connsiteX52" fmla="*/ 198799 w 241566"/>
                  <a:gd name="connsiteY52" fmla="*/ 90202 h 283913"/>
                  <a:gd name="connsiteX53" fmla="*/ 184702 w 241566"/>
                  <a:gd name="connsiteY53" fmla="*/ 89535 h 283913"/>
                  <a:gd name="connsiteX54" fmla="*/ 117075 w 241566"/>
                  <a:gd name="connsiteY54" fmla="*/ 89535 h 283913"/>
                  <a:gd name="connsiteX55" fmla="*/ 87642 w 241566"/>
                  <a:gd name="connsiteY55" fmla="*/ 90202 h 283913"/>
                  <a:gd name="connsiteX56" fmla="*/ 64592 w 241566"/>
                  <a:gd name="connsiteY56" fmla="*/ 94679 h 283913"/>
                  <a:gd name="connsiteX57" fmla="*/ 49257 w 241566"/>
                  <a:gd name="connsiteY57" fmla="*/ 106775 h 283913"/>
                  <a:gd name="connsiteX58" fmla="*/ 43542 w 241566"/>
                  <a:gd name="connsiteY58" fmla="*/ 130397 h 283913"/>
                  <a:gd name="connsiteX59" fmla="*/ 51162 w 241566"/>
                  <a:gd name="connsiteY59" fmla="*/ 161163 h 283913"/>
                  <a:gd name="connsiteX60" fmla="*/ 66497 w 241566"/>
                  <a:gd name="connsiteY60" fmla="*/ 179070 h 283913"/>
                  <a:gd name="connsiteX61" fmla="*/ 90214 w 241566"/>
                  <a:gd name="connsiteY61" fmla="*/ 188595 h 283913"/>
                  <a:gd name="connsiteX62" fmla="*/ 120218 w 241566"/>
                  <a:gd name="connsiteY62" fmla="*/ 189929 h 283913"/>
                  <a:gd name="connsiteX63" fmla="*/ 176511 w 241566"/>
                  <a:gd name="connsiteY63" fmla="*/ 189929 h 283913"/>
                  <a:gd name="connsiteX64" fmla="*/ 199466 w 241566"/>
                  <a:gd name="connsiteY64" fmla="*/ 188595 h 283913"/>
                  <a:gd name="connsiteX65" fmla="*/ 208991 w 241566"/>
                  <a:gd name="connsiteY65" fmla="*/ 186023 h 283913"/>
                  <a:gd name="connsiteX66" fmla="*/ 212229 w 241566"/>
                  <a:gd name="connsiteY66" fmla="*/ 180975 h 283913"/>
                  <a:gd name="connsiteX67" fmla="*/ 214134 w 241566"/>
                  <a:gd name="connsiteY67" fmla="*/ 176498 h 283913"/>
                  <a:gd name="connsiteX68" fmla="*/ 216706 w 241566"/>
                  <a:gd name="connsiteY68" fmla="*/ 169450 h 283913"/>
                  <a:gd name="connsiteX69" fmla="*/ 218611 w 241566"/>
                  <a:gd name="connsiteY69" fmla="*/ 163068 h 283913"/>
                  <a:gd name="connsiteX70" fmla="*/ 219849 w 241566"/>
                  <a:gd name="connsiteY70" fmla="*/ 159829 h 283913"/>
                  <a:gd name="connsiteX71" fmla="*/ 223088 w 241566"/>
                  <a:gd name="connsiteY71" fmla="*/ 156686 h 283913"/>
                  <a:gd name="connsiteX72" fmla="*/ 227565 w 241566"/>
                  <a:gd name="connsiteY72" fmla="*/ 156020 h 283913"/>
                  <a:gd name="connsiteX73" fmla="*/ 235185 w 241566"/>
                  <a:gd name="connsiteY73" fmla="*/ 156020 h 283913"/>
                  <a:gd name="connsiteX74" fmla="*/ 241566 w 241566"/>
                  <a:gd name="connsiteY74" fmla="*/ 161163 h 283913"/>
                  <a:gd name="connsiteX75" fmla="*/ 241566 w 241566"/>
                  <a:gd name="connsiteY75" fmla="*/ 169545 h 283913"/>
                  <a:gd name="connsiteX76" fmla="*/ 240995 w 241566"/>
                  <a:gd name="connsiteY76" fmla="*/ 180404 h 283913"/>
                  <a:gd name="connsiteX77" fmla="*/ 239661 w 241566"/>
                  <a:gd name="connsiteY77" fmla="*/ 195072 h 283913"/>
                  <a:gd name="connsiteX78" fmla="*/ 239661 w 241566"/>
                  <a:gd name="connsiteY78" fmla="*/ 241173 h 283913"/>
                  <a:gd name="connsiteX79" fmla="*/ 240328 w 241566"/>
                  <a:gd name="connsiteY79" fmla="*/ 256508 h 283913"/>
                  <a:gd name="connsiteX80" fmla="*/ 240995 w 241566"/>
                  <a:gd name="connsiteY80" fmla="*/ 266033 h 283913"/>
                  <a:gd name="connsiteX81" fmla="*/ 240995 w 241566"/>
                  <a:gd name="connsiteY81" fmla="*/ 273082 h 283913"/>
                  <a:gd name="connsiteX82" fmla="*/ 238995 w 241566"/>
                  <a:gd name="connsiteY82" fmla="*/ 277559 h 283913"/>
                  <a:gd name="connsiteX83" fmla="*/ 235185 w 241566"/>
                  <a:gd name="connsiteY83" fmla="*/ 278225 h 283913"/>
                  <a:gd name="connsiteX84" fmla="*/ 227565 w 241566"/>
                  <a:gd name="connsiteY84" fmla="*/ 278225 h 283913"/>
                  <a:gd name="connsiteX85" fmla="*/ 220516 w 241566"/>
                  <a:gd name="connsiteY85" fmla="*/ 275654 h 283913"/>
                  <a:gd name="connsiteX86" fmla="*/ 215373 w 241566"/>
                  <a:gd name="connsiteY86" fmla="*/ 263462 h 283913"/>
                  <a:gd name="connsiteX87" fmla="*/ 209658 w 241566"/>
                  <a:gd name="connsiteY87" fmla="*/ 250031 h 283913"/>
                  <a:gd name="connsiteX88" fmla="*/ 198132 w 241566"/>
                  <a:gd name="connsiteY88" fmla="*/ 244983 h 283913"/>
                  <a:gd name="connsiteX89" fmla="*/ 184702 w 241566"/>
                  <a:gd name="connsiteY89" fmla="*/ 244316 h 283913"/>
                  <a:gd name="connsiteX90" fmla="*/ 116408 w 241566"/>
                  <a:gd name="connsiteY90" fmla="*/ 244316 h 283913"/>
                  <a:gd name="connsiteX91" fmla="*/ 99739 w 241566"/>
                  <a:gd name="connsiteY91" fmla="*/ 244983 h 283913"/>
                  <a:gd name="connsiteX92" fmla="*/ 77355 w 241566"/>
                  <a:gd name="connsiteY92" fmla="*/ 246221 h 283913"/>
                  <a:gd name="connsiteX93" fmla="*/ 56305 w 241566"/>
                  <a:gd name="connsiteY93" fmla="*/ 246221 h 283913"/>
                  <a:gd name="connsiteX94" fmla="*/ 43542 w 241566"/>
                  <a:gd name="connsiteY94" fmla="*/ 249460 h 283913"/>
                  <a:gd name="connsiteX95" fmla="*/ 37731 w 241566"/>
                  <a:gd name="connsiteY95" fmla="*/ 256508 h 283913"/>
                  <a:gd name="connsiteX96" fmla="*/ 35160 w 241566"/>
                  <a:gd name="connsiteY96" fmla="*/ 269938 h 283913"/>
                  <a:gd name="connsiteX97" fmla="*/ 33255 w 241566"/>
                  <a:gd name="connsiteY97" fmla="*/ 281369 h 283913"/>
                  <a:gd name="connsiteX98" fmla="*/ 28778 w 241566"/>
                  <a:gd name="connsiteY98" fmla="*/ 283369 h 28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241566" h="283913">
                    <a:moveTo>
                      <a:pt x="19253" y="283845"/>
                    </a:moveTo>
                    <a:cubicBezTo>
                      <a:pt x="16833" y="284093"/>
                      <a:pt x="14392" y="283664"/>
                      <a:pt x="12204" y="282607"/>
                    </a:cubicBezTo>
                    <a:cubicBezTo>
                      <a:pt x="10678" y="280816"/>
                      <a:pt x="9775" y="278578"/>
                      <a:pt x="9633" y="276225"/>
                    </a:cubicBezTo>
                    <a:lnTo>
                      <a:pt x="7061" y="255079"/>
                    </a:lnTo>
                    <a:lnTo>
                      <a:pt x="3918" y="232124"/>
                    </a:lnTo>
                    <a:lnTo>
                      <a:pt x="1346" y="212312"/>
                    </a:lnTo>
                    <a:cubicBezTo>
                      <a:pt x="572" y="208064"/>
                      <a:pt x="127" y="203768"/>
                      <a:pt x="12" y="199454"/>
                    </a:cubicBezTo>
                    <a:cubicBezTo>
                      <a:pt x="12" y="196882"/>
                      <a:pt x="1346" y="195644"/>
                      <a:pt x="4489" y="195644"/>
                    </a:cubicBezTo>
                    <a:cubicBezTo>
                      <a:pt x="7322" y="195558"/>
                      <a:pt x="10136" y="195148"/>
                      <a:pt x="12871" y="194405"/>
                    </a:cubicBezTo>
                    <a:cubicBezTo>
                      <a:pt x="15592" y="193824"/>
                      <a:pt x="18378" y="193596"/>
                      <a:pt x="21158" y="193738"/>
                    </a:cubicBezTo>
                    <a:cubicBezTo>
                      <a:pt x="24301" y="193738"/>
                      <a:pt x="27540" y="193072"/>
                      <a:pt x="30111" y="193072"/>
                    </a:cubicBezTo>
                    <a:cubicBezTo>
                      <a:pt x="32670" y="193177"/>
                      <a:pt x="35231" y="192957"/>
                      <a:pt x="37731" y="192405"/>
                    </a:cubicBezTo>
                    <a:cubicBezTo>
                      <a:pt x="39012" y="192072"/>
                      <a:pt x="40355" y="192072"/>
                      <a:pt x="41637" y="192405"/>
                    </a:cubicBezTo>
                    <a:cubicBezTo>
                      <a:pt x="42875" y="192405"/>
                      <a:pt x="44113" y="191834"/>
                      <a:pt x="45447" y="191834"/>
                    </a:cubicBezTo>
                    <a:cubicBezTo>
                      <a:pt x="47017" y="191586"/>
                      <a:pt x="48136" y="190176"/>
                      <a:pt x="48018" y="188595"/>
                    </a:cubicBezTo>
                    <a:cubicBezTo>
                      <a:pt x="47996" y="187414"/>
                      <a:pt x="47518" y="186290"/>
                      <a:pt x="46685" y="185452"/>
                    </a:cubicBezTo>
                    <a:cubicBezTo>
                      <a:pt x="44664" y="182594"/>
                      <a:pt x="42296" y="180004"/>
                      <a:pt x="39636" y="177737"/>
                    </a:cubicBezTo>
                    <a:cubicBezTo>
                      <a:pt x="33255" y="172021"/>
                      <a:pt x="28206" y="166211"/>
                      <a:pt x="23063" y="161734"/>
                    </a:cubicBezTo>
                    <a:cubicBezTo>
                      <a:pt x="18277" y="157334"/>
                      <a:pt x="13996" y="152410"/>
                      <a:pt x="10299" y="147066"/>
                    </a:cubicBezTo>
                    <a:cubicBezTo>
                      <a:pt x="6953" y="141694"/>
                      <a:pt x="4358" y="135893"/>
                      <a:pt x="2584" y="129826"/>
                    </a:cubicBezTo>
                    <a:cubicBezTo>
                      <a:pt x="793" y="121853"/>
                      <a:pt x="-70" y="113709"/>
                      <a:pt x="12" y="105537"/>
                    </a:cubicBezTo>
                    <a:cubicBezTo>
                      <a:pt x="-115" y="97365"/>
                      <a:pt x="748" y="89211"/>
                      <a:pt x="2584" y="81248"/>
                    </a:cubicBezTo>
                    <a:cubicBezTo>
                      <a:pt x="4294" y="73619"/>
                      <a:pt x="7085" y="66275"/>
                      <a:pt x="10871" y="59436"/>
                    </a:cubicBezTo>
                    <a:cubicBezTo>
                      <a:pt x="14536" y="53111"/>
                      <a:pt x="19312" y="47492"/>
                      <a:pt x="24968" y="42863"/>
                    </a:cubicBezTo>
                    <a:cubicBezTo>
                      <a:pt x="30826" y="38138"/>
                      <a:pt x="37951" y="35252"/>
                      <a:pt x="45447" y="34576"/>
                    </a:cubicBezTo>
                    <a:cubicBezTo>
                      <a:pt x="48590" y="34576"/>
                      <a:pt x="51162" y="33909"/>
                      <a:pt x="53733" y="33909"/>
                    </a:cubicBezTo>
                    <a:cubicBezTo>
                      <a:pt x="56305" y="33909"/>
                      <a:pt x="60115" y="33242"/>
                      <a:pt x="64592" y="33242"/>
                    </a:cubicBezTo>
                    <a:lnTo>
                      <a:pt x="176511" y="33242"/>
                    </a:lnTo>
                    <a:cubicBezTo>
                      <a:pt x="184181" y="33318"/>
                      <a:pt x="191848" y="32899"/>
                      <a:pt x="199466" y="32004"/>
                    </a:cubicBezTo>
                    <a:cubicBezTo>
                      <a:pt x="202769" y="31718"/>
                      <a:pt x="205994" y="30851"/>
                      <a:pt x="208991" y="29432"/>
                    </a:cubicBezTo>
                    <a:cubicBezTo>
                      <a:pt x="210413" y="27956"/>
                      <a:pt x="211516" y="26203"/>
                      <a:pt x="212229" y="24289"/>
                    </a:cubicBezTo>
                    <a:cubicBezTo>
                      <a:pt x="212507" y="22670"/>
                      <a:pt x="213160" y="21136"/>
                      <a:pt x="214134" y="19812"/>
                    </a:cubicBezTo>
                    <a:cubicBezTo>
                      <a:pt x="215373" y="17907"/>
                      <a:pt x="215373" y="15335"/>
                      <a:pt x="216706" y="13430"/>
                    </a:cubicBezTo>
                    <a:lnTo>
                      <a:pt x="218611" y="7049"/>
                    </a:lnTo>
                    <a:cubicBezTo>
                      <a:pt x="219183" y="5810"/>
                      <a:pt x="219183" y="5144"/>
                      <a:pt x="219849" y="3810"/>
                    </a:cubicBezTo>
                    <a:cubicBezTo>
                      <a:pt x="220601" y="2467"/>
                      <a:pt x="221726" y="1381"/>
                      <a:pt x="223088" y="667"/>
                    </a:cubicBezTo>
                    <a:cubicBezTo>
                      <a:pt x="224326" y="667"/>
                      <a:pt x="226231" y="0"/>
                      <a:pt x="227565" y="0"/>
                    </a:cubicBezTo>
                    <a:lnTo>
                      <a:pt x="235185" y="0"/>
                    </a:lnTo>
                    <a:cubicBezTo>
                      <a:pt x="239661" y="0"/>
                      <a:pt x="241566" y="1905"/>
                      <a:pt x="241566" y="5144"/>
                    </a:cubicBezTo>
                    <a:lnTo>
                      <a:pt x="241566" y="12192"/>
                    </a:lnTo>
                    <a:lnTo>
                      <a:pt x="240995" y="21717"/>
                    </a:lnTo>
                    <a:lnTo>
                      <a:pt x="240328" y="37052"/>
                    </a:lnTo>
                    <a:lnTo>
                      <a:pt x="240328" y="86296"/>
                    </a:lnTo>
                    <a:cubicBezTo>
                      <a:pt x="240328" y="92678"/>
                      <a:pt x="240995" y="97822"/>
                      <a:pt x="240995" y="101632"/>
                    </a:cubicBezTo>
                    <a:lnTo>
                      <a:pt x="241566" y="110585"/>
                    </a:lnTo>
                    <a:lnTo>
                      <a:pt x="241566" y="117634"/>
                    </a:lnTo>
                    <a:cubicBezTo>
                      <a:pt x="241566" y="120206"/>
                      <a:pt x="240995" y="121444"/>
                      <a:pt x="239661" y="122111"/>
                    </a:cubicBezTo>
                    <a:cubicBezTo>
                      <a:pt x="238469" y="122653"/>
                      <a:pt x="237157" y="122882"/>
                      <a:pt x="235851" y="122777"/>
                    </a:cubicBezTo>
                    <a:lnTo>
                      <a:pt x="228136" y="122777"/>
                    </a:lnTo>
                    <a:cubicBezTo>
                      <a:pt x="224326" y="122777"/>
                      <a:pt x="222421" y="122111"/>
                      <a:pt x="221183" y="120206"/>
                    </a:cubicBezTo>
                    <a:cubicBezTo>
                      <a:pt x="219130" y="116291"/>
                      <a:pt x="217410" y="112214"/>
                      <a:pt x="216039" y="108013"/>
                    </a:cubicBezTo>
                    <a:cubicBezTo>
                      <a:pt x="214864" y="103270"/>
                      <a:pt x="212900" y="98765"/>
                      <a:pt x="210229" y="94679"/>
                    </a:cubicBezTo>
                    <a:cubicBezTo>
                      <a:pt x="207061" y="91897"/>
                      <a:pt x="203016" y="90307"/>
                      <a:pt x="198799" y="90202"/>
                    </a:cubicBezTo>
                    <a:cubicBezTo>
                      <a:pt x="194894" y="90202"/>
                      <a:pt x="190417" y="89535"/>
                      <a:pt x="184702" y="89535"/>
                    </a:cubicBezTo>
                    <a:lnTo>
                      <a:pt x="117075" y="89535"/>
                    </a:lnTo>
                    <a:cubicBezTo>
                      <a:pt x="106788" y="89535"/>
                      <a:pt x="96596" y="89535"/>
                      <a:pt x="87642" y="90202"/>
                    </a:cubicBezTo>
                    <a:cubicBezTo>
                      <a:pt x="79761" y="90383"/>
                      <a:pt x="71967" y="91897"/>
                      <a:pt x="64592" y="94679"/>
                    </a:cubicBezTo>
                    <a:cubicBezTo>
                      <a:pt x="58328" y="96984"/>
                      <a:pt x="52959" y="101222"/>
                      <a:pt x="49257" y="106775"/>
                    </a:cubicBezTo>
                    <a:cubicBezTo>
                      <a:pt x="45438" y="114062"/>
                      <a:pt x="43475" y="122177"/>
                      <a:pt x="43542" y="130397"/>
                    </a:cubicBezTo>
                    <a:cubicBezTo>
                      <a:pt x="42780" y="141199"/>
                      <a:pt x="45447" y="151962"/>
                      <a:pt x="51162" y="161163"/>
                    </a:cubicBezTo>
                    <a:cubicBezTo>
                      <a:pt x="55414" y="167821"/>
                      <a:pt x="60576" y="173841"/>
                      <a:pt x="66497" y="179070"/>
                    </a:cubicBezTo>
                    <a:cubicBezTo>
                      <a:pt x="73387" y="184347"/>
                      <a:pt x="81588" y="187642"/>
                      <a:pt x="90214" y="188595"/>
                    </a:cubicBezTo>
                    <a:cubicBezTo>
                      <a:pt x="100173" y="189719"/>
                      <a:pt x="110198" y="190167"/>
                      <a:pt x="120218" y="189929"/>
                    </a:cubicBezTo>
                    <a:lnTo>
                      <a:pt x="176511" y="189929"/>
                    </a:lnTo>
                    <a:cubicBezTo>
                      <a:pt x="184131" y="189929"/>
                      <a:pt x="191846" y="189262"/>
                      <a:pt x="199466" y="188595"/>
                    </a:cubicBezTo>
                    <a:cubicBezTo>
                      <a:pt x="202776" y="188357"/>
                      <a:pt x="206010" y="187481"/>
                      <a:pt x="208991" y="186023"/>
                    </a:cubicBezTo>
                    <a:cubicBezTo>
                      <a:pt x="210413" y="184585"/>
                      <a:pt x="211517" y="182871"/>
                      <a:pt x="212229" y="180975"/>
                    </a:cubicBezTo>
                    <a:lnTo>
                      <a:pt x="214134" y="176498"/>
                    </a:lnTo>
                    <a:cubicBezTo>
                      <a:pt x="214757" y="174069"/>
                      <a:pt x="215619" y="171707"/>
                      <a:pt x="216706" y="169450"/>
                    </a:cubicBezTo>
                    <a:lnTo>
                      <a:pt x="218611" y="163068"/>
                    </a:lnTo>
                    <a:cubicBezTo>
                      <a:pt x="219183" y="161734"/>
                      <a:pt x="219183" y="161163"/>
                      <a:pt x="219849" y="159829"/>
                    </a:cubicBezTo>
                    <a:cubicBezTo>
                      <a:pt x="220571" y="158468"/>
                      <a:pt x="221705" y="157372"/>
                      <a:pt x="223088" y="156686"/>
                    </a:cubicBezTo>
                    <a:cubicBezTo>
                      <a:pt x="224512" y="156134"/>
                      <a:pt x="226042" y="155905"/>
                      <a:pt x="227565" y="156020"/>
                    </a:cubicBezTo>
                    <a:lnTo>
                      <a:pt x="235185" y="156020"/>
                    </a:lnTo>
                    <a:cubicBezTo>
                      <a:pt x="239661" y="156020"/>
                      <a:pt x="241566" y="157925"/>
                      <a:pt x="241566" y="161163"/>
                    </a:cubicBezTo>
                    <a:lnTo>
                      <a:pt x="241566" y="169545"/>
                    </a:lnTo>
                    <a:lnTo>
                      <a:pt x="240995" y="180404"/>
                    </a:lnTo>
                    <a:lnTo>
                      <a:pt x="239661" y="195072"/>
                    </a:lnTo>
                    <a:lnTo>
                      <a:pt x="239661" y="241173"/>
                    </a:lnTo>
                    <a:lnTo>
                      <a:pt x="240328" y="256508"/>
                    </a:lnTo>
                    <a:lnTo>
                      <a:pt x="240995" y="266033"/>
                    </a:lnTo>
                    <a:lnTo>
                      <a:pt x="240995" y="273082"/>
                    </a:lnTo>
                    <a:cubicBezTo>
                      <a:pt x="240995" y="275654"/>
                      <a:pt x="240328" y="276892"/>
                      <a:pt x="238995" y="277559"/>
                    </a:cubicBezTo>
                    <a:cubicBezTo>
                      <a:pt x="237804" y="278111"/>
                      <a:pt x="236491" y="278340"/>
                      <a:pt x="235185" y="278225"/>
                    </a:cubicBezTo>
                    <a:lnTo>
                      <a:pt x="227565" y="278225"/>
                    </a:lnTo>
                    <a:cubicBezTo>
                      <a:pt x="223659" y="278225"/>
                      <a:pt x="221754" y="277559"/>
                      <a:pt x="220516" y="275654"/>
                    </a:cubicBezTo>
                    <a:cubicBezTo>
                      <a:pt x="218543" y="271701"/>
                      <a:pt x="216826" y="267634"/>
                      <a:pt x="215373" y="263462"/>
                    </a:cubicBezTo>
                    <a:cubicBezTo>
                      <a:pt x="214253" y="258689"/>
                      <a:pt x="212320" y="254146"/>
                      <a:pt x="209658" y="250031"/>
                    </a:cubicBezTo>
                    <a:cubicBezTo>
                      <a:pt x="206474" y="247126"/>
                      <a:pt x="202424" y="245355"/>
                      <a:pt x="198132" y="244983"/>
                    </a:cubicBezTo>
                    <a:cubicBezTo>
                      <a:pt x="194894" y="244983"/>
                      <a:pt x="190417" y="244316"/>
                      <a:pt x="184702" y="244316"/>
                    </a:cubicBezTo>
                    <a:lnTo>
                      <a:pt x="116408" y="244316"/>
                    </a:lnTo>
                    <a:cubicBezTo>
                      <a:pt x="112598" y="244316"/>
                      <a:pt x="106883" y="244316"/>
                      <a:pt x="99739" y="244983"/>
                    </a:cubicBezTo>
                    <a:cubicBezTo>
                      <a:pt x="92595" y="245650"/>
                      <a:pt x="85071" y="245650"/>
                      <a:pt x="77355" y="246221"/>
                    </a:cubicBezTo>
                    <a:cubicBezTo>
                      <a:pt x="69640" y="246793"/>
                      <a:pt x="62687" y="244983"/>
                      <a:pt x="56305" y="246221"/>
                    </a:cubicBezTo>
                    <a:cubicBezTo>
                      <a:pt x="51908" y="246631"/>
                      <a:pt x="47602" y="247726"/>
                      <a:pt x="43542" y="249460"/>
                    </a:cubicBezTo>
                    <a:cubicBezTo>
                      <a:pt x="40950" y="251184"/>
                      <a:pt x="38928" y="253632"/>
                      <a:pt x="37731" y="256508"/>
                    </a:cubicBezTo>
                    <a:cubicBezTo>
                      <a:pt x="36280" y="260852"/>
                      <a:pt x="35415" y="265367"/>
                      <a:pt x="35160" y="269938"/>
                    </a:cubicBezTo>
                    <a:cubicBezTo>
                      <a:pt x="35234" y="273834"/>
                      <a:pt x="34588" y="277711"/>
                      <a:pt x="33255" y="281369"/>
                    </a:cubicBezTo>
                    <a:cubicBezTo>
                      <a:pt x="32016" y="282702"/>
                      <a:pt x="30683" y="283940"/>
                      <a:pt x="28778" y="2833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37FC60AA-2146-4098-993E-05C29C4C34A4}"/>
                  </a:ext>
                </a:extLst>
              </p:cNvPr>
              <p:cNvSpPr/>
              <p:nvPr/>
            </p:nvSpPr>
            <p:spPr>
              <a:xfrm>
                <a:off x="731340" y="2508631"/>
                <a:ext cx="244710" cy="170618"/>
              </a:xfrm>
              <a:custGeom>
                <a:avLst/>
                <a:gdLst>
                  <a:gd name="connsiteX0" fmla="*/ 47244 w 244710"/>
                  <a:gd name="connsiteY0" fmla="*/ 13430 h 170618"/>
                  <a:gd name="connsiteX1" fmla="*/ 54293 w 244710"/>
                  <a:gd name="connsiteY1" fmla="*/ 15335 h 170618"/>
                  <a:gd name="connsiteX2" fmla="*/ 55531 w 244710"/>
                  <a:gd name="connsiteY2" fmla="*/ 20479 h 170618"/>
                  <a:gd name="connsiteX3" fmla="*/ 55531 w 244710"/>
                  <a:gd name="connsiteY3" fmla="*/ 28099 h 170618"/>
                  <a:gd name="connsiteX4" fmla="*/ 53626 w 244710"/>
                  <a:gd name="connsiteY4" fmla="*/ 33242 h 170618"/>
                  <a:gd name="connsiteX5" fmla="*/ 42767 w 244710"/>
                  <a:gd name="connsiteY5" fmla="*/ 37719 h 170618"/>
                  <a:gd name="connsiteX6" fmla="*/ 31242 w 244710"/>
                  <a:gd name="connsiteY6" fmla="*/ 46673 h 170618"/>
                  <a:gd name="connsiteX7" fmla="*/ 25527 w 244710"/>
                  <a:gd name="connsiteY7" fmla="*/ 59436 h 170618"/>
                  <a:gd name="connsiteX8" fmla="*/ 23527 w 244710"/>
                  <a:gd name="connsiteY8" fmla="*/ 71628 h 170618"/>
                  <a:gd name="connsiteX9" fmla="*/ 23527 w 244710"/>
                  <a:gd name="connsiteY9" fmla="*/ 78581 h 170618"/>
                  <a:gd name="connsiteX10" fmla="*/ 28004 w 244710"/>
                  <a:gd name="connsiteY10" fmla="*/ 100965 h 170618"/>
                  <a:gd name="connsiteX11" fmla="*/ 38291 w 244710"/>
                  <a:gd name="connsiteY11" fmla="*/ 112490 h 170618"/>
                  <a:gd name="connsiteX12" fmla="*/ 49149 w 244710"/>
                  <a:gd name="connsiteY12" fmla="*/ 116967 h 170618"/>
                  <a:gd name="connsiteX13" fmla="*/ 54864 w 244710"/>
                  <a:gd name="connsiteY13" fmla="*/ 117634 h 170618"/>
                  <a:gd name="connsiteX14" fmla="*/ 69628 w 244710"/>
                  <a:gd name="connsiteY14" fmla="*/ 113824 h 170618"/>
                  <a:gd name="connsiteX15" fmla="*/ 81344 w 244710"/>
                  <a:gd name="connsiteY15" fmla="*/ 100965 h 170618"/>
                  <a:gd name="connsiteX16" fmla="*/ 93536 w 244710"/>
                  <a:gd name="connsiteY16" fmla="*/ 79915 h 170618"/>
                  <a:gd name="connsiteX17" fmla="*/ 107537 w 244710"/>
                  <a:gd name="connsiteY17" fmla="*/ 49244 h 170618"/>
                  <a:gd name="connsiteX18" fmla="*/ 133160 w 244710"/>
                  <a:gd name="connsiteY18" fmla="*/ 14669 h 170618"/>
                  <a:gd name="connsiteX19" fmla="*/ 171260 w 244710"/>
                  <a:gd name="connsiteY19" fmla="*/ 0 h 170618"/>
                  <a:gd name="connsiteX20" fmla="*/ 196787 w 244710"/>
                  <a:gd name="connsiteY20" fmla="*/ 5144 h 170618"/>
                  <a:gd name="connsiteX21" fmla="*/ 220409 w 244710"/>
                  <a:gd name="connsiteY21" fmla="*/ 22384 h 170618"/>
                  <a:gd name="connsiteX22" fmla="*/ 237744 w 244710"/>
                  <a:gd name="connsiteY22" fmla="*/ 53054 h 170618"/>
                  <a:gd name="connsiteX23" fmla="*/ 244697 w 244710"/>
                  <a:gd name="connsiteY23" fmla="*/ 99727 h 170618"/>
                  <a:gd name="connsiteX24" fmla="*/ 240221 w 244710"/>
                  <a:gd name="connsiteY24" fmla="*/ 137827 h 170618"/>
                  <a:gd name="connsiteX25" fmla="*/ 231934 w 244710"/>
                  <a:gd name="connsiteY25" fmla="*/ 162116 h 170618"/>
                  <a:gd name="connsiteX26" fmla="*/ 226219 w 244710"/>
                  <a:gd name="connsiteY26" fmla="*/ 169736 h 170618"/>
                  <a:gd name="connsiteX27" fmla="*/ 217932 w 244710"/>
                  <a:gd name="connsiteY27" fmla="*/ 170402 h 170618"/>
                  <a:gd name="connsiteX28" fmla="*/ 186119 w 244710"/>
                  <a:gd name="connsiteY28" fmla="*/ 167450 h 170618"/>
                  <a:gd name="connsiteX29" fmla="*/ 181070 w 244710"/>
                  <a:gd name="connsiteY29" fmla="*/ 166211 h 170618"/>
                  <a:gd name="connsiteX30" fmla="*/ 178499 w 244710"/>
                  <a:gd name="connsiteY30" fmla="*/ 159830 h 170618"/>
                  <a:gd name="connsiteX31" fmla="*/ 178499 w 244710"/>
                  <a:gd name="connsiteY31" fmla="*/ 151543 h 170618"/>
                  <a:gd name="connsiteX32" fmla="*/ 180404 w 244710"/>
                  <a:gd name="connsiteY32" fmla="*/ 146399 h 170618"/>
                  <a:gd name="connsiteX33" fmla="*/ 191262 w 244710"/>
                  <a:gd name="connsiteY33" fmla="*/ 143161 h 170618"/>
                  <a:gd name="connsiteX34" fmla="*/ 203359 w 244710"/>
                  <a:gd name="connsiteY34" fmla="*/ 136112 h 170618"/>
                  <a:gd name="connsiteX35" fmla="*/ 212312 w 244710"/>
                  <a:gd name="connsiteY35" fmla="*/ 124682 h 170618"/>
                  <a:gd name="connsiteX36" fmla="*/ 218123 w 244710"/>
                  <a:gd name="connsiteY36" fmla="*/ 110585 h 170618"/>
                  <a:gd name="connsiteX37" fmla="*/ 220028 w 244710"/>
                  <a:gd name="connsiteY37" fmla="*/ 95917 h 170618"/>
                  <a:gd name="connsiteX38" fmla="*/ 211741 w 244710"/>
                  <a:gd name="connsiteY38" fmla="*/ 66485 h 170618"/>
                  <a:gd name="connsiteX39" fmla="*/ 188500 w 244710"/>
                  <a:gd name="connsiteY39" fmla="*/ 54388 h 170618"/>
                  <a:gd name="connsiteX40" fmla="*/ 176975 w 244710"/>
                  <a:gd name="connsiteY40" fmla="*/ 56960 h 170618"/>
                  <a:gd name="connsiteX41" fmla="*/ 168021 w 244710"/>
                  <a:gd name="connsiteY41" fmla="*/ 64675 h 170618"/>
                  <a:gd name="connsiteX42" fmla="*/ 160401 w 244710"/>
                  <a:gd name="connsiteY42" fmla="*/ 75533 h 170618"/>
                  <a:gd name="connsiteX43" fmla="*/ 154019 w 244710"/>
                  <a:gd name="connsiteY43" fmla="*/ 88964 h 170618"/>
                  <a:gd name="connsiteX44" fmla="*/ 138494 w 244710"/>
                  <a:gd name="connsiteY44" fmla="*/ 121063 h 170618"/>
                  <a:gd name="connsiteX45" fmla="*/ 121825 w 244710"/>
                  <a:gd name="connsiteY45" fmla="*/ 145352 h 170618"/>
                  <a:gd name="connsiteX46" fmla="*/ 74200 w 244710"/>
                  <a:gd name="connsiteY46" fmla="*/ 165830 h 170618"/>
                  <a:gd name="connsiteX47" fmla="*/ 56959 w 244710"/>
                  <a:gd name="connsiteY47" fmla="*/ 163925 h 170618"/>
                  <a:gd name="connsiteX48" fmla="*/ 39053 w 244710"/>
                  <a:gd name="connsiteY48" fmla="*/ 156877 h 170618"/>
                  <a:gd name="connsiteX49" fmla="*/ 22384 w 244710"/>
                  <a:gd name="connsiteY49" fmla="*/ 143447 h 170618"/>
                  <a:gd name="connsiteX50" fmla="*/ 8954 w 244710"/>
                  <a:gd name="connsiteY50" fmla="*/ 122396 h 170618"/>
                  <a:gd name="connsiteX51" fmla="*/ 3905 w 244710"/>
                  <a:gd name="connsiteY51" fmla="*/ 107633 h 170618"/>
                  <a:gd name="connsiteX52" fmla="*/ 1333 w 244710"/>
                  <a:gd name="connsiteY52" fmla="*/ 92964 h 170618"/>
                  <a:gd name="connsiteX53" fmla="*/ 0 w 244710"/>
                  <a:gd name="connsiteY53" fmla="*/ 80201 h 170618"/>
                  <a:gd name="connsiteX54" fmla="*/ 0 w 244710"/>
                  <a:gd name="connsiteY54" fmla="*/ 71247 h 170618"/>
                  <a:gd name="connsiteX55" fmla="*/ 3239 w 244710"/>
                  <a:gd name="connsiteY55" fmla="*/ 39243 h 170618"/>
                  <a:gd name="connsiteX56" fmla="*/ 9620 w 244710"/>
                  <a:gd name="connsiteY56" fmla="*/ 18764 h 170618"/>
                  <a:gd name="connsiteX57" fmla="*/ 20479 w 244710"/>
                  <a:gd name="connsiteY57" fmla="*/ 13049 h 170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244710" h="170618">
                    <a:moveTo>
                      <a:pt x="47244" y="13430"/>
                    </a:moveTo>
                    <a:cubicBezTo>
                      <a:pt x="49724" y="13402"/>
                      <a:pt x="52164" y="14059"/>
                      <a:pt x="54293" y="15335"/>
                    </a:cubicBezTo>
                    <a:cubicBezTo>
                      <a:pt x="55642" y="16678"/>
                      <a:pt x="56121" y="18669"/>
                      <a:pt x="55531" y="20479"/>
                    </a:cubicBezTo>
                    <a:lnTo>
                      <a:pt x="55531" y="28099"/>
                    </a:lnTo>
                    <a:cubicBezTo>
                      <a:pt x="55531" y="30671"/>
                      <a:pt x="54864" y="32576"/>
                      <a:pt x="53626" y="33242"/>
                    </a:cubicBezTo>
                    <a:cubicBezTo>
                      <a:pt x="50157" y="35081"/>
                      <a:pt x="46521" y="36576"/>
                      <a:pt x="42767" y="37719"/>
                    </a:cubicBezTo>
                    <a:cubicBezTo>
                      <a:pt x="38284" y="39767"/>
                      <a:pt x="34338" y="42834"/>
                      <a:pt x="31242" y="46673"/>
                    </a:cubicBezTo>
                    <a:cubicBezTo>
                      <a:pt x="28669" y="50597"/>
                      <a:pt x="26740" y="54902"/>
                      <a:pt x="25527" y="59436"/>
                    </a:cubicBezTo>
                    <a:cubicBezTo>
                      <a:pt x="24163" y="63351"/>
                      <a:pt x="23486" y="67475"/>
                      <a:pt x="23527" y="71628"/>
                    </a:cubicBezTo>
                    <a:lnTo>
                      <a:pt x="23527" y="78581"/>
                    </a:lnTo>
                    <a:cubicBezTo>
                      <a:pt x="23148" y="86297"/>
                      <a:pt x="24685" y="93993"/>
                      <a:pt x="28004" y="100965"/>
                    </a:cubicBezTo>
                    <a:cubicBezTo>
                      <a:pt x="30528" y="105528"/>
                      <a:pt x="34042" y="109471"/>
                      <a:pt x="38291" y="112490"/>
                    </a:cubicBezTo>
                    <a:cubicBezTo>
                      <a:pt x="41615" y="114614"/>
                      <a:pt x="45292" y="116129"/>
                      <a:pt x="49149" y="116967"/>
                    </a:cubicBezTo>
                    <a:cubicBezTo>
                      <a:pt x="51024" y="117396"/>
                      <a:pt x="52941" y="117615"/>
                      <a:pt x="54864" y="117634"/>
                    </a:cubicBezTo>
                    <a:cubicBezTo>
                      <a:pt x="60028" y="117624"/>
                      <a:pt x="65105" y="116319"/>
                      <a:pt x="69628" y="113824"/>
                    </a:cubicBezTo>
                    <a:cubicBezTo>
                      <a:pt x="74450" y="110471"/>
                      <a:pt x="78455" y="106080"/>
                      <a:pt x="81344" y="100965"/>
                    </a:cubicBezTo>
                    <a:cubicBezTo>
                      <a:pt x="85820" y="93917"/>
                      <a:pt x="89630" y="86963"/>
                      <a:pt x="93536" y="79915"/>
                    </a:cubicBezTo>
                    <a:cubicBezTo>
                      <a:pt x="98012" y="70961"/>
                      <a:pt x="102489" y="60865"/>
                      <a:pt x="107537" y="49244"/>
                    </a:cubicBezTo>
                    <a:cubicBezTo>
                      <a:pt x="113433" y="35976"/>
                      <a:pt x="122181" y="24175"/>
                      <a:pt x="133160" y="14669"/>
                    </a:cubicBezTo>
                    <a:cubicBezTo>
                      <a:pt x="143591" y="5210"/>
                      <a:pt x="157177" y="-19"/>
                      <a:pt x="171260" y="0"/>
                    </a:cubicBezTo>
                    <a:cubicBezTo>
                      <a:pt x="180018" y="76"/>
                      <a:pt x="188682" y="1819"/>
                      <a:pt x="196787" y="5144"/>
                    </a:cubicBezTo>
                    <a:cubicBezTo>
                      <a:pt x="205924" y="8925"/>
                      <a:pt x="214024" y="14831"/>
                      <a:pt x="220409" y="22384"/>
                    </a:cubicBezTo>
                    <a:cubicBezTo>
                      <a:pt x="227992" y="31480"/>
                      <a:pt x="233865" y="41872"/>
                      <a:pt x="237744" y="53054"/>
                    </a:cubicBezTo>
                    <a:cubicBezTo>
                      <a:pt x="242564" y="68132"/>
                      <a:pt x="244912" y="83896"/>
                      <a:pt x="244697" y="99727"/>
                    </a:cubicBezTo>
                    <a:cubicBezTo>
                      <a:pt x="244779" y="112567"/>
                      <a:pt x="243275" y="125359"/>
                      <a:pt x="240221" y="137827"/>
                    </a:cubicBezTo>
                    <a:cubicBezTo>
                      <a:pt x="238307" y="146190"/>
                      <a:pt x="235529" y="154324"/>
                      <a:pt x="231934" y="162116"/>
                    </a:cubicBezTo>
                    <a:cubicBezTo>
                      <a:pt x="230792" y="165145"/>
                      <a:pt x="228809" y="167793"/>
                      <a:pt x="226219" y="169736"/>
                    </a:cubicBezTo>
                    <a:cubicBezTo>
                      <a:pt x="223549" y="170612"/>
                      <a:pt x="220708" y="170841"/>
                      <a:pt x="217932" y="170402"/>
                    </a:cubicBezTo>
                    <a:lnTo>
                      <a:pt x="186119" y="167450"/>
                    </a:lnTo>
                    <a:cubicBezTo>
                      <a:pt x="184374" y="167354"/>
                      <a:pt x="182661" y="166935"/>
                      <a:pt x="181070" y="166211"/>
                    </a:cubicBezTo>
                    <a:cubicBezTo>
                      <a:pt x="179070" y="165545"/>
                      <a:pt x="178499" y="162973"/>
                      <a:pt x="178499" y="159830"/>
                    </a:cubicBezTo>
                    <a:lnTo>
                      <a:pt x="178499" y="151543"/>
                    </a:lnTo>
                    <a:cubicBezTo>
                      <a:pt x="178499" y="148304"/>
                      <a:pt x="179070" y="147066"/>
                      <a:pt x="180404" y="146399"/>
                    </a:cubicBezTo>
                    <a:cubicBezTo>
                      <a:pt x="183893" y="144923"/>
                      <a:pt x="187535" y="143837"/>
                      <a:pt x="191262" y="143161"/>
                    </a:cubicBezTo>
                    <a:cubicBezTo>
                      <a:pt x="195765" y="141732"/>
                      <a:pt x="199896" y="139322"/>
                      <a:pt x="203359" y="136112"/>
                    </a:cubicBezTo>
                    <a:cubicBezTo>
                      <a:pt x="206930" y="132798"/>
                      <a:pt x="209952" y="128940"/>
                      <a:pt x="212312" y="124682"/>
                    </a:cubicBezTo>
                    <a:cubicBezTo>
                      <a:pt x="214772" y="120215"/>
                      <a:pt x="216721" y="115491"/>
                      <a:pt x="218123" y="110585"/>
                    </a:cubicBezTo>
                    <a:cubicBezTo>
                      <a:pt x="219358" y="105794"/>
                      <a:pt x="219998" y="100870"/>
                      <a:pt x="220028" y="95917"/>
                    </a:cubicBezTo>
                    <a:cubicBezTo>
                      <a:pt x="220575" y="85458"/>
                      <a:pt x="217663" y="75114"/>
                      <a:pt x="211741" y="66485"/>
                    </a:cubicBezTo>
                    <a:cubicBezTo>
                      <a:pt x="206474" y="58855"/>
                      <a:pt x="197771" y="54321"/>
                      <a:pt x="188500" y="54388"/>
                    </a:cubicBezTo>
                    <a:cubicBezTo>
                      <a:pt x="184511" y="54340"/>
                      <a:pt x="180564" y="55217"/>
                      <a:pt x="176975" y="56960"/>
                    </a:cubicBezTo>
                    <a:cubicBezTo>
                      <a:pt x="173562" y="58988"/>
                      <a:pt x="170531" y="61598"/>
                      <a:pt x="168021" y="64675"/>
                    </a:cubicBezTo>
                    <a:cubicBezTo>
                      <a:pt x="164925" y="67875"/>
                      <a:pt x="162354" y="71533"/>
                      <a:pt x="160401" y="75533"/>
                    </a:cubicBezTo>
                    <a:cubicBezTo>
                      <a:pt x="158016" y="79886"/>
                      <a:pt x="155885" y="84363"/>
                      <a:pt x="154019" y="88964"/>
                    </a:cubicBezTo>
                    <a:cubicBezTo>
                      <a:pt x="148019" y="100965"/>
                      <a:pt x="143161" y="111538"/>
                      <a:pt x="138494" y="121063"/>
                    </a:cubicBezTo>
                    <a:cubicBezTo>
                      <a:pt x="133915" y="129788"/>
                      <a:pt x="128320" y="137941"/>
                      <a:pt x="121825" y="145352"/>
                    </a:cubicBezTo>
                    <a:cubicBezTo>
                      <a:pt x="109764" y="158887"/>
                      <a:pt x="92324" y="166392"/>
                      <a:pt x="74200" y="165830"/>
                    </a:cubicBezTo>
                    <a:cubicBezTo>
                      <a:pt x="68402" y="165811"/>
                      <a:pt x="62622" y="165173"/>
                      <a:pt x="56959" y="163925"/>
                    </a:cubicBezTo>
                    <a:cubicBezTo>
                      <a:pt x="50627" y="162630"/>
                      <a:pt x="44568" y="160249"/>
                      <a:pt x="39053" y="156877"/>
                    </a:cubicBezTo>
                    <a:cubicBezTo>
                      <a:pt x="32949" y="153124"/>
                      <a:pt x="27348" y="148609"/>
                      <a:pt x="22384" y="143447"/>
                    </a:cubicBezTo>
                    <a:cubicBezTo>
                      <a:pt x="16780" y="137217"/>
                      <a:pt x="12242" y="130102"/>
                      <a:pt x="8954" y="122396"/>
                    </a:cubicBezTo>
                    <a:cubicBezTo>
                      <a:pt x="6622" y="117720"/>
                      <a:pt x="4924" y="112757"/>
                      <a:pt x="3905" y="107633"/>
                    </a:cubicBezTo>
                    <a:cubicBezTo>
                      <a:pt x="2781" y="102794"/>
                      <a:pt x="1923" y="97898"/>
                      <a:pt x="1333" y="92964"/>
                    </a:cubicBezTo>
                    <a:cubicBezTo>
                      <a:pt x="593" y="88744"/>
                      <a:pt x="149" y="84477"/>
                      <a:pt x="0" y="80201"/>
                    </a:cubicBezTo>
                    <a:lnTo>
                      <a:pt x="0" y="71247"/>
                    </a:lnTo>
                    <a:cubicBezTo>
                      <a:pt x="96" y="60503"/>
                      <a:pt x="1180" y="49787"/>
                      <a:pt x="3239" y="39243"/>
                    </a:cubicBezTo>
                    <a:cubicBezTo>
                      <a:pt x="4389" y="32147"/>
                      <a:pt x="6538" y="25251"/>
                      <a:pt x="9620" y="18764"/>
                    </a:cubicBezTo>
                    <a:cubicBezTo>
                      <a:pt x="11672" y="14764"/>
                      <a:pt x="16016" y="12478"/>
                      <a:pt x="20479" y="130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A651D0D-3AFA-485C-B9C6-1075BDAC1AF0}"/>
                  </a:ext>
                </a:extLst>
              </p:cNvPr>
              <p:cNvSpPr/>
              <p:nvPr/>
            </p:nvSpPr>
            <p:spPr>
              <a:xfrm>
                <a:off x="727591" y="2276792"/>
                <a:ext cx="246636" cy="199222"/>
              </a:xfrm>
              <a:custGeom>
                <a:avLst/>
                <a:gdLst>
                  <a:gd name="connsiteX0" fmla="*/ 64423 w 246636"/>
                  <a:gd name="connsiteY0" fmla="*/ 13145 h 199222"/>
                  <a:gd name="connsiteX1" fmla="*/ 66995 w 246636"/>
                  <a:gd name="connsiteY1" fmla="*/ 15145 h 199222"/>
                  <a:gd name="connsiteX2" fmla="*/ 67567 w 246636"/>
                  <a:gd name="connsiteY2" fmla="*/ 19621 h 199222"/>
                  <a:gd name="connsiteX3" fmla="*/ 67567 w 246636"/>
                  <a:gd name="connsiteY3" fmla="*/ 29051 h 199222"/>
                  <a:gd name="connsiteX4" fmla="*/ 64423 w 246636"/>
                  <a:gd name="connsiteY4" fmla="*/ 36004 h 199222"/>
                  <a:gd name="connsiteX5" fmla="*/ 52898 w 246636"/>
                  <a:gd name="connsiteY5" fmla="*/ 40481 h 199222"/>
                  <a:gd name="connsiteX6" fmla="*/ 43945 w 246636"/>
                  <a:gd name="connsiteY6" fmla="*/ 50006 h 199222"/>
                  <a:gd name="connsiteX7" fmla="*/ 38801 w 246636"/>
                  <a:gd name="connsiteY7" fmla="*/ 74962 h 199222"/>
                  <a:gd name="connsiteX8" fmla="*/ 45183 w 246636"/>
                  <a:gd name="connsiteY8" fmla="*/ 103537 h 199222"/>
                  <a:gd name="connsiteX9" fmla="*/ 63090 w 246636"/>
                  <a:gd name="connsiteY9" fmla="*/ 125254 h 199222"/>
                  <a:gd name="connsiteX10" fmla="*/ 89379 w 246636"/>
                  <a:gd name="connsiteY10" fmla="*/ 138684 h 199222"/>
                  <a:gd name="connsiteX11" fmla="*/ 153292 w 246636"/>
                  <a:gd name="connsiteY11" fmla="*/ 138017 h 199222"/>
                  <a:gd name="connsiteX12" fmla="*/ 179485 w 246636"/>
                  <a:gd name="connsiteY12" fmla="*/ 122682 h 199222"/>
                  <a:gd name="connsiteX13" fmla="*/ 196726 w 246636"/>
                  <a:gd name="connsiteY13" fmla="*/ 99727 h 199222"/>
                  <a:gd name="connsiteX14" fmla="*/ 203107 w 246636"/>
                  <a:gd name="connsiteY14" fmla="*/ 69628 h 199222"/>
                  <a:gd name="connsiteX15" fmla="*/ 201202 w 246636"/>
                  <a:gd name="connsiteY15" fmla="*/ 49816 h 199222"/>
                  <a:gd name="connsiteX16" fmla="*/ 196059 w 246636"/>
                  <a:gd name="connsiteY16" fmla="*/ 33814 h 199222"/>
                  <a:gd name="connsiteX17" fmla="*/ 190344 w 246636"/>
                  <a:gd name="connsiteY17" fmla="*/ 21050 h 199222"/>
                  <a:gd name="connsiteX18" fmla="*/ 185200 w 246636"/>
                  <a:gd name="connsiteY18" fmla="*/ 12763 h 199222"/>
                  <a:gd name="connsiteX19" fmla="*/ 181390 w 246636"/>
                  <a:gd name="connsiteY19" fmla="*/ 6953 h 199222"/>
                  <a:gd name="connsiteX20" fmla="*/ 178819 w 246636"/>
                  <a:gd name="connsiteY20" fmla="*/ 1905 h 199222"/>
                  <a:gd name="connsiteX21" fmla="*/ 180724 w 246636"/>
                  <a:gd name="connsiteY21" fmla="*/ 0 h 199222"/>
                  <a:gd name="connsiteX22" fmla="*/ 184629 w 246636"/>
                  <a:gd name="connsiteY22" fmla="*/ 0 h 199222"/>
                  <a:gd name="connsiteX23" fmla="*/ 192249 w 246636"/>
                  <a:gd name="connsiteY23" fmla="*/ 571 h 199222"/>
                  <a:gd name="connsiteX24" fmla="*/ 206917 w 246636"/>
                  <a:gd name="connsiteY24" fmla="*/ 2477 h 199222"/>
                  <a:gd name="connsiteX25" fmla="*/ 221681 w 246636"/>
                  <a:gd name="connsiteY25" fmla="*/ 5048 h 199222"/>
                  <a:gd name="connsiteX26" fmla="*/ 229301 w 246636"/>
                  <a:gd name="connsiteY26" fmla="*/ 7620 h 199222"/>
                  <a:gd name="connsiteX27" fmla="*/ 234445 w 246636"/>
                  <a:gd name="connsiteY27" fmla="*/ 16574 h 199222"/>
                  <a:gd name="connsiteX28" fmla="*/ 240160 w 246636"/>
                  <a:gd name="connsiteY28" fmla="*/ 34481 h 199222"/>
                  <a:gd name="connsiteX29" fmla="*/ 244636 w 246636"/>
                  <a:gd name="connsiteY29" fmla="*/ 56864 h 199222"/>
                  <a:gd name="connsiteX30" fmla="*/ 246637 w 246636"/>
                  <a:gd name="connsiteY30" fmla="*/ 79820 h 199222"/>
                  <a:gd name="connsiteX31" fmla="*/ 239588 w 246636"/>
                  <a:gd name="connsiteY31" fmla="*/ 122015 h 199222"/>
                  <a:gd name="connsiteX32" fmla="*/ 218443 w 246636"/>
                  <a:gd name="connsiteY32" fmla="*/ 160115 h 199222"/>
                  <a:gd name="connsiteX33" fmla="*/ 182057 w 246636"/>
                  <a:gd name="connsiteY33" fmla="*/ 188214 h 199222"/>
                  <a:gd name="connsiteX34" fmla="*/ 130908 w 246636"/>
                  <a:gd name="connsiteY34" fmla="*/ 199168 h 199222"/>
                  <a:gd name="connsiteX35" fmla="*/ 90617 w 246636"/>
                  <a:gd name="connsiteY35" fmla="*/ 192691 h 199222"/>
                  <a:gd name="connsiteX36" fmla="*/ 47755 w 246636"/>
                  <a:gd name="connsiteY36" fmla="*/ 171641 h 199222"/>
                  <a:gd name="connsiteX37" fmla="*/ 130 w 246636"/>
                  <a:gd name="connsiteY37" fmla="*/ 71247 h 199222"/>
                  <a:gd name="connsiteX38" fmla="*/ 4606 w 246636"/>
                  <a:gd name="connsiteY38" fmla="*/ 32290 h 199222"/>
                  <a:gd name="connsiteX39" fmla="*/ 10321 w 246636"/>
                  <a:gd name="connsiteY39" fmla="*/ 14383 h 199222"/>
                  <a:gd name="connsiteX40" fmla="*/ 18608 w 246636"/>
                  <a:gd name="connsiteY40" fmla="*/ 7334 h 199222"/>
                  <a:gd name="connsiteX41" fmla="*/ 25657 w 246636"/>
                  <a:gd name="connsiteY41" fmla="*/ 7334 h 199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46636" h="199222">
                    <a:moveTo>
                      <a:pt x="64423" y="13145"/>
                    </a:moveTo>
                    <a:cubicBezTo>
                      <a:pt x="65662" y="13811"/>
                      <a:pt x="66995" y="14478"/>
                      <a:pt x="66995" y="15145"/>
                    </a:cubicBezTo>
                    <a:cubicBezTo>
                      <a:pt x="67471" y="16583"/>
                      <a:pt x="67666" y="18107"/>
                      <a:pt x="67567" y="19621"/>
                    </a:cubicBezTo>
                    <a:lnTo>
                      <a:pt x="67567" y="29051"/>
                    </a:lnTo>
                    <a:cubicBezTo>
                      <a:pt x="68206" y="31813"/>
                      <a:pt x="66919" y="34662"/>
                      <a:pt x="64423" y="36004"/>
                    </a:cubicBezTo>
                    <a:cubicBezTo>
                      <a:pt x="60760" y="37919"/>
                      <a:pt x="56894" y="39424"/>
                      <a:pt x="52898" y="40481"/>
                    </a:cubicBezTo>
                    <a:cubicBezTo>
                      <a:pt x="50326" y="41148"/>
                      <a:pt x="47183" y="44387"/>
                      <a:pt x="43945" y="50006"/>
                    </a:cubicBezTo>
                    <a:cubicBezTo>
                      <a:pt x="40036" y="57721"/>
                      <a:pt x="38260" y="66332"/>
                      <a:pt x="38801" y="74962"/>
                    </a:cubicBezTo>
                    <a:cubicBezTo>
                      <a:pt x="38664" y="84858"/>
                      <a:pt x="40850" y="94640"/>
                      <a:pt x="45183" y="103537"/>
                    </a:cubicBezTo>
                    <a:cubicBezTo>
                      <a:pt x="49700" y="111862"/>
                      <a:pt x="55779" y="119234"/>
                      <a:pt x="63090" y="125254"/>
                    </a:cubicBezTo>
                    <a:cubicBezTo>
                      <a:pt x="71101" y="131074"/>
                      <a:pt x="79971" y="135598"/>
                      <a:pt x="89379" y="138684"/>
                    </a:cubicBezTo>
                    <a:cubicBezTo>
                      <a:pt x="110134" y="145771"/>
                      <a:pt x="132689" y="145533"/>
                      <a:pt x="153292" y="138017"/>
                    </a:cubicBezTo>
                    <a:cubicBezTo>
                      <a:pt x="163007" y="134807"/>
                      <a:pt x="171934" y="129588"/>
                      <a:pt x="179485" y="122682"/>
                    </a:cubicBezTo>
                    <a:cubicBezTo>
                      <a:pt x="186985" y="116519"/>
                      <a:pt x="192898" y="108652"/>
                      <a:pt x="196726" y="99727"/>
                    </a:cubicBezTo>
                    <a:cubicBezTo>
                      <a:pt x="201028" y="90278"/>
                      <a:pt x="203207" y="80010"/>
                      <a:pt x="203107" y="69628"/>
                    </a:cubicBezTo>
                    <a:cubicBezTo>
                      <a:pt x="203087" y="62979"/>
                      <a:pt x="202449" y="56350"/>
                      <a:pt x="201202" y="49816"/>
                    </a:cubicBezTo>
                    <a:cubicBezTo>
                      <a:pt x="200183" y="44282"/>
                      <a:pt x="198454" y="38900"/>
                      <a:pt x="196059" y="33814"/>
                    </a:cubicBezTo>
                    <a:cubicBezTo>
                      <a:pt x="194154" y="29337"/>
                      <a:pt x="192249" y="25527"/>
                      <a:pt x="190344" y="21050"/>
                    </a:cubicBezTo>
                    <a:lnTo>
                      <a:pt x="185200" y="12763"/>
                    </a:lnTo>
                    <a:lnTo>
                      <a:pt x="181390" y="6953"/>
                    </a:lnTo>
                    <a:cubicBezTo>
                      <a:pt x="179939" y="5648"/>
                      <a:pt x="179023" y="3848"/>
                      <a:pt x="178819" y="1905"/>
                    </a:cubicBezTo>
                    <a:cubicBezTo>
                      <a:pt x="178819" y="1238"/>
                      <a:pt x="179485" y="571"/>
                      <a:pt x="180724" y="0"/>
                    </a:cubicBezTo>
                    <a:lnTo>
                      <a:pt x="184629" y="0"/>
                    </a:lnTo>
                    <a:cubicBezTo>
                      <a:pt x="187179" y="29"/>
                      <a:pt x="189724" y="219"/>
                      <a:pt x="192249" y="571"/>
                    </a:cubicBezTo>
                    <a:lnTo>
                      <a:pt x="206917" y="2477"/>
                    </a:lnTo>
                    <a:cubicBezTo>
                      <a:pt x="212061" y="3143"/>
                      <a:pt x="217204" y="4477"/>
                      <a:pt x="221681" y="5048"/>
                    </a:cubicBezTo>
                    <a:cubicBezTo>
                      <a:pt x="224330" y="5544"/>
                      <a:pt x="226895" y="6410"/>
                      <a:pt x="229301" y="7620"/>
                    </a:cubicBezTo>
                    <a:cubicBezTo>
                      <a:pt x="231841" y="10049"/>
                      <a:pt x="233626" y="13154"/>
                      <a:pt x="234445" y="16574"/>
                    </a:cubicBezTo>
                    <a:cubicBezTo>
                      <a:pt x="236350" y="22288"/>
                      <a:pt x="238255" y="28099"/>
                      <a:pt x="240160" y="34481"/>
                    </a:cubicBezTo>
                    <a:cubicBezTo>
                      <a:pt x="242136" y="41834"/>
                      <a:pt x="243632" y="49311"/>
                      <a:pt x="244636" y="56864"/>
                    </a:cubicBezTo>
                    <a:cubicBezTo>
                      <a:pt x="245964" y="64446"/>
                      <a:pt x="246634" y="72123"/>
                      <a:pt x="246637" y="79820"/>
                    </a:cubicBezTo>
                    <a:cubicBezTo>
                      <a:pt x="246597" y="94174"/>
                      <a:pt x="244216" y="108423"/>
                      <a:pt x="239588" y="122015"/>
                    </a:cubicBezTo>
                    <a:cubicBezTo>
                      <a:pt x="235090" y="135969"/>
                      <a:pt x="227907" y="148914"/>
                      <a:pt x="218443" y="160115"/>
                    </a:cubicBezTo>
                    <a:cubicBezTo>
                      <a:pt x="208246" y="171745"/>
                      <a:pt x="195889" y="181289"/>
                      <a:pt x="182057" y="188214"/>
                    </a:cubicBezTo>
                    <a:cubicBezTo>
                      <a:pt x="166151" y="195967"/>
                      <a:pt x="148595" y="199730"/>
                      <a:pt x="130908" y="199168"/>
                    </a:cubicBezTo>
                    <a:cubicBezTo>
                      <a:pt x="117235" y="198977"/>
                      <a:pt x="103662" y="196796"/>
                      <a:pt x="90617" y="192691"/>
                    </a:cubicBezTo>
                    <a:cubicBezTo>
                      <a:pt x="75179" y="188309"/>
                      <a:pt x="60659" y="181175"/>
                      <a:pt x="47755" y="171641"/>
                    </a:cubicBezTo>
                    <a:cubicBezTo>
                      <a:pt x="16146" y="148200"/>
                      <a:pt x="-1712" y="110557"/>
                      <a:pt x="130" y="71247"/>
                    </a:cubicBezTo>
                    <a:cubicBezTo>
                      <a:pt x="-352" y="58112"/>
                      <a:pt x="1157" y="44977"/>
                      <a:pt x="4606" y="32290"/>
                    </a:cubicBezTo>
                    <a:cubicBezTo>
                      <a:pt x="7750" y="22765"/>
                      <a:pt x="9655" y="16288"/>
                      <a:pt x="10321" y="14383"/>
                    </a:cubicBezTo>
                    <a:cubicBezTo>
                      <a:pt x="11552" y="10668"/>
                      <a:pt x="14747" y="7953"/>
                      <a:pt x="18608" y="7334"/>
                    </a:cubicBezTo>
                    <a:cubicBezTo>
                      <a:pt x="20910" y="6667"/>
                      <a:pt x="23354" y="6667"/>
                      <a:pt x="25657" y="73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1B60ED3-CBF7-4C21-A790-8FD2B5D62BE7}"/>
                  </a:ext>
                </a:extLst>
              </p:cNvPr>
              <p:cNvSpPr/>
              <p:nvPr/>
            </p:nvSpPr>
            <p:spPr>
              <a:xfrm>
                <a:off x="607167" y="1974183"/>
                <a:ext cx="363155" cy="278606"/>
              </a:xfrm>
              <a:custGeom>
                <a:avLst/>
                <a:gdLst>
                  <a:gd name="connsiteX0" fmla="*/ 222567 w 363155"/>
                  <a:gd name="connsiteY0" fmla="*/ 89535 h 278606"/>
                  <a:gd name="connsiteX1" fmla="*/ 204660 w 363155"/>
                  <a:gd name="connsiteY1" fmla="*/ 90106 h 278606"/>
                  <a:gd name="connsiteX2" fmla="*/ 186086 w 363155"/>
                  <a:gd name="connsiteY2" fmla="*/ 94583 h 278606"/>
                  <a:gd name="connsiteX3" fmla="*/ 165607 w 363155"/>
                  <a:gd name="connsiteY3" fmla="*/ 130397 h 278606"/>
                  <a:gd name="connsiteX4" fmla="*/ 170751 w 363155"/>
                  <a:gd name="connsiteY4" fmla="*/ 153448 h 278606"/>
                  <a:gd name="connsiteX5" fmla="*/ 184848 w 363155"/>
                  <a:gd name="connsiteY5" fmla="*/ 172498 h 278606"/>
                  <a:gd name="connsiteX6" fmla="*/ 210375 w 363155"/>
                  <a:gd name="connsiteY6" fmla="*/ 187166 h 278606"/>
                  <a:gd name="connsiteX7" fmla="*/ 237902 w 363155"/>
                  <a:gd name="connsiteY7" fmla="*/ 189167 h 278606"/>
                  <a:gd name="connsiteX8" fmla="*/ 292861 w 363155"/>
                  <a:gd name="connsiteY8" fmla="*/ 189167 h 278606"/>
                  <a:gd name="connsiteX9" fmla="*/ 315245 w 363155"/>
                  <a:gd name="connsiteY9" fmla="*/ 188500 h 278606"/>
                  <a:gd name="connsiteX10" fmla="*/ 327342 w 363155"/>
                  <a:gd name="connsiteY10" fmla="*/ 186595 h 278606"/>
                  <a:gd name="connsiteX11" fmla="*/ 332485 w 363155"/>
                  <a:gd name="connsiteY11" fmla="*/ 181451 h 278606"/>
                  <a:gd name="connsiteX12" fmla="*/ 339534 w 363155"/>
                  <a:gd name="connsiteY12" fmla="*/ 162401 h 278606"/>
                  <a:gd name="connsiteX13" fmla="*/ 342772 w 363155"/>
                  <a:gd name="connsiteY13" fmla="*/ 156591 h 278606"/>
                  <a:gd name="connsiteX14" fmla="*/ 347820 w 363155"/>
                  <a:gd name="connsiteY14" fmla="*/ 156019 h 278606"/>
                  <a:gd name="connsiteX15" fmla="*/ 356774 w 363155"/>
                  <a:gd name="connsiteY15" fmla="*/ 156019 h 278606"/>
                  <a:gd name="connsiteX16" fmla="*/ 361917 w 363155"/>
                  <a:gd name="connsiteY16" fmla="*/ 156591 h 278606"/>
                  <a:gd name="connsiteX17" fmla="*/ 363156 w 363155"/>
                  <a:gd name="connsiteY17" fmla="*/ 161735 h 278606"/>
                  <a:gd name="connsiteX18" fmla="*/ 363156 w 363155"/>
                  <a:gd name="connsiteY18" fmla="*/ 167450 h 278606"/>
                  <a:gd name="connsiteX19" fmla="*/ 362584 w 363155"/>
                  <a:gd name="connsiteY19" fmla="*/ 176975 h 278606"/>
                  <a:gd name="connsiteX20" fmla="*/ 361917 w 363155"/>
                  <a:gd name="connsiteY20" fmla="*/ 192310 h 278606"/>
                  <a:gd name="connsiteX21" fmla="*/ 361917 w 363155"/>
                  <a:gd name="connsiteY21" fmla="*/ 242792 h 278606"/>
                  <a:gd name="connsiteX22" fmla="*/ 362584 w 363155"/>
                  <a:gd name="connsiteY22" fmla="*/ 258794 h 278606"/>
                  <a:gd name="connsiteX23" fmla="*/ 363156 w 363155"/>
                  <a:gd name="connsiteY23" fmla="*/ 267748 h 278606"/>
                  <a:gd name="connsiteX24" fmla="*/ 363156 w 363155"/>
                  <a:gd name="connsiteY24" fmla="*/ 272891 h 278606"/>
                  <a:gd name="connsiteX25" fmla="*/ 361251 w 363155"/>
                  <a:gd name="connsiteY25" fmla="*/ 277368 h 278606"/>
                  <a:gd name="connsiteX26" fmla="*/ 357441 w 363155"/>
                  <a:gd name="connsiteY26" fmla="*/ 277940 h 278606"/>
                  <a:gd name="connsiteX27" fmla="*/ 349725 w 363155"/>
                  <a:gd name="connsiteY27" fmla="*/ 277940 h 278606"/>
                  <a:gd name="connsiteX28" fmla="*/ 342772 w 363155"/>
                  <a:gd name="connsiteY28" fmla="*/ 275463 h 278606"/>
                  <a:gd name="connsiteX29" fmla="*/ 337629 w 363155"/>
                  <a:gd name="connsiteY29" fmla="*/ 262604 h 278606"/>
                  <a:gd name="connsiteX30" fmla="*/ 331818 w 363155"/>
                  <a:gd name="connsiteY30" fmla="*/ 249174 h 278606"/>
                  <a:gd name="connsiteX31" fmla="*/ 320388 w 363155"/>
                  <a:gd name="connsiteY31" fmla="*/ 244126 h 278606"/>
                  <a:gd name="connsiteX32" fmla="*/ 309530 w 363155"/>
                  <a:gd name="connsiteY32" fmla="*/ 243459 h 278606"/>
                  <a:gd name="connsiteX33" fmla="*/ 95979 w 363155"/>
                  <a:gd name="connsiteY33" fmla="*/ 243459 h 278606"/>
                  <a:gd name="connsiteX34" fmla="*/ 63975 w 363155"/>
                  <a:gd name="connsiteY34" fmla="*/ 244126 h 278606"/>
                  <a:gd name="connsiteX35" fmla="*/ 46068 w 363155"/>
                  <a:gd name="connsiteY35" fmla="*/ 246031 h 278606"/>
                  <a:gd name="connsiteX36" fmla="*/ 39020 w 363155"/>
                  <a:gd name="connsiteY36" fmla="*/ 253079 h 278606"/>
                  <a:gd name="connsiteX37" fmla="*/ 35210 w 363155"/>
                  <a:gd name="connsiteY37" fmla="*/ 270319 h 278606"/>
                  <a:gd name="connsiteX38" fmla="*/ 32067 w 363155"/>
                  <a:gd name="connsiteY38" fmla="*/ 277368 h 278606"/>
                  <a:gd name="connsiteX39" fmla="*/ 26923 w 363155"/>
                  <a:gd name="connsiteY39" fmla="*/ 278606 h 278606"/>
                  <a:gd name="connsiteX40" fmla="*/ 18636 w 363155"/>
                  <a:gd name="connsiteY40" fmla="*/ 278606 h 278606"/>
                  <a:gd name="connsiteX41" fmla="*/ 13493 w 363155"/>
                  <a:gd name="connsiteY41" fmla="*/ 276035 h 278606"/>
                  <a:gd name="connsiteX42" fmla="*/ 12255 w 363155"/>
                  <a:gd name="connsiteY42" fmla="*/ 270319 h 278606"/>
                  <a:gd name="connsiteX43" fmla="*/ 1301 w 363155"/>
                  <a:gd name="connsiteY43" fmla="*/ 198692 h 278606"/>
                  <a:gd name="connsiteX44" fmla="*/ 63 w 363155"/>
                  <a:gd name="connsiteY44" fmla="*/ 193643 h 278606"/>
                  <a:gd name="connsiteX45" fmla="*/ 63 w 363155"/>
                  <a:gd name="connsiteY45" fmla="*/ 192310 h 278606"/>
                  <a:gd name="connsiteX46" fmla="*/ 3301 w 363155"/>
                  <a:gd name="connsiteY46" fmla="*/ 187166 h 278606"/>
                  <a:gd name="connsiteX47" fmla="*/ 9683 w 363155"/>
                  <a:gd name="connsiteY47" fmla="*/ 186595 h 278606"/>
                  <a:gd name="connsiteX48" fmla="*/ 22446 w 363155"/>
                  <a:gd name="connsiteY48" fmla="*/ 186595 h 278606"/>
                  <a:gd name="connsiteX49" fmla="*/ 41496 w 363155"/>
                  <a:gd name="connsiteY49" fmla="*/ 187166 h 278606"/>
                  <a:gd name="connsiteX50" fmla="*/ 60070 w 363155"/>
                  <a:gd name="connsiteY50" fmla="*/ 187833 h 278606"/>
                  <a:gd name="connsiteX51" fmla="*/ 72167 w 363155"/>
                  <a:gd name="connsiteY51" fmla="*/ 187833 h 278606"/>
                  <a:gd name="connsiteX52" fmla="*/ 130365 w 363155"/>
                  <a:gd name="connsiteY52" fmla="*/ 188500 h 278606"/>
                  <a:gd name="connsiteX53" fmla="*/ 157225 w 363155"/>
                  <a:gd name="connsiteY53" fmla="*/ 189167 h 278606"/>
                  <a:gd name="connsiteX54" fmla="*/ 165512 w 363155"/>
                  <a:gd name="connsiteY54" fmla="*/ 189167 h 278606"/>
                  <a:gd name="connsiteX55" fmla="*/ 168750 w 363155"/>
                  <a:gd name="connsiteY55" fmla="*/ 188500 h 278606"/>
                  <a:gd name="connsiteX56" fmla="*/ 163035 w 363155"/>
                  <a:gd name="connsiteY56" fmla="*/ 182118 h 278606"/>
                  <a:gd name="connsiteX57" fmla="*/ 157892 w 363155"/>
                  <a:gd name="connsiteY57" fmla="*/ 176975 h 278606"/>
                  <a:gd name="connsiteX58" fmla="*/ 153415 w 363155"/>
                  <a:gd name="connsiteY58" fmla="*/ 172498 h 278606"/>
                  <a:gd name="connsiteX59" fmla="*/ 139318 w 363155"/>
                  <a:gd name="connsiteY59" fmla="*/ 157829 h 278606"/>
                  <a:gd name="connsiteX60" fmla="*/ 129793 w 363155"/>
                  <a:gd name="connsiteY60" fmla="*/ 144399 h 278606"/>
                  <a:gd name="connsiteX61" fmla="*/ 123983 w 363155"/>
                  <a:gd name="connsiteY61" fmla="*/ 129064 h 278606"/>
                  <a:gd name="connsiteX62" fmla="*/ 122078 w 363155"/>
                  <a:gd name="connsiteY62" fmla="*/ 108585 h 278606"/>
                  <a:gd name="connsiteX63" fmla="*/ 122078 w 363155"/>
                  <a:gd name="connsiteY63" fmla="*/ 99060 h 278606"/>
                  <a:gd name="connsiteX64" fmla="*/ 123983 w 363155"/>
                  <a:gd name="connsiteY64" fmla="*/ 85058 h 278606"/>
                  <a:gd name="connsiteX65" fmla="*/ 129126 w 363155"/>
                  <a:gd name="connsiteY65" fmla="*/ 68390 h 278606"/>
                  <a:gd name="connsiteX66" fmla="*/ 138651 w 363155"/>
                  <a:gd name="connsiteY66" fmla="*/ 52388 h 278606"/>
                  <a:gd name="connsiteX67" fmla="*/ 150748 w 363155"/>
                  <a:gd name="connsiteY67" fmla="*/ 41529 h 278606"/>
                  <a:gd name="connsiteX68" fmla="*/ 166083 w 363155"/>
                  <a:gd name="connsiteY68" fmla="*/ 35814 h 278606"/>
                  <a:gd name="connsiteX69" fmla="*/ 189705 w 363155"/>
                  <a:gd name="connsiteY69" fmla="*/ 33909 h 278606"/>
                  <a:gd name="connsiteX70" fmla="*/ 298005 w 363155"/>
                  <a:gd name="connsiteY70" fmla="*/ 33909 h 278606"/>
                  <a:gd name="connsiteX71" fmla="*/ 320960 w 363155"/>
                  <a:gd name="connsiteY71" fmla="*/ 32575 h 278606"/>
                  <a:gd name="connsiteX72" fmla="*/ 330485 w 363155"/>
                  <a:gd name="connsiteY72" fmla="*/ 29432 h 278606"/>
                  <a:gd name="connsiteX73" fmla="*/ 334295 w 363155"/>
                  <a:gd name="connsiteY73" fmla="*/ 24289 h 278606"/>
                  <a:gd name="connsiteX74" fmla="*/ 336200 w 363155"/>
                  <a:gd name="connsiteY74" fmla="*/ 19812 h 278606"/>
                  <a:gd name="connsiteX75" fmla="*/ 338772 w 363155"/>
                  <a:gd name="connsiteY75" fmla="*/ 13430 h 278606"/>
                  <a:gd name="connsiteX76" fmla="*/ 340677 w 363155"/>
                  <a:gd name="connsiteY76" fmla="*/ 7048 h 278606"/>
                  <a:gd name="connsiteX77" fmla="*/ 342010 w 363155"/>
                  <a:gd name="connsiteY77" fmla="*/ 3810 h 278606"/>
                  <a:gd name="connsiteX78" fmla="*/ 349630 w 363155"/>
                  <a:gd name="connsiteY78" fmla="*/ 0 h 278606"/>
                  <a:gd name="connsiteX79" fmla="*/ 356679 w 363155"/>
                  <a:gd name="connsiteY79" fmla="*/ 0 h 278606"/>
                  <a:gd name="connsiteX80" fmla="*/ 363060 w 363155"/>
                  <a:gd name="connsiteY80" fmla="*/ 5715 h 278606"/>
                  <a:gd name="connsiteX81" fmla="*/ 362489 w 363155"/>
                  <a:gd name="connsiteY81" fmla="*/ 21050 h 278606"/>
                  <a:gd name="connsiteX82" fmla="*/ 361822 w 363155"/>
                  <a:gd name="connsiteY82" fmla="*/ 62675 h 278606"/>
                  <a:gd name="connsiteX83" fmla="*/ 361822 w 363155"/>
                  <a:gd name="connsiteY83" fmla="*/ 86296 h 278606"/>
                  <a:gd name="connsiteX84" fmla="*/ 362489 w 363155"/>
                  <a:gd name="connsiteY84" fmla="*/ 101632 h 278606"/>
                  <a:gd name="connsiteX85" fmla="*/ 363060 w 363155"/>
                  <a:gd name="connsiteY85" fmla="*/ 111157 h 278606"/>
                  <a:gd name="connsiteX86" fmla="*/ 363060 w 363155"/>
                  <a:gd name="connsiteY86" fmla="*/ 117538 h 278606"/>
                  <a:gd name="connsiteX87" fmla="*/ 361155 w 363155"/>
                  <a:gd name="connsiteY87" fmla="*/ 122015 h 278606"/>
                  <a:gd name="connsiteX88" fmla="*/ 357345 w 363155"/>
                  <a:gd name="connsiteY88" fmla="*/ 122682 h 278606"/>
                  <a:gd name="connsiteX89" fmla="*/ 349630 w 363155"/>
                  <a:gd name="connsiteY89" fmla="*/ 122682 h 278606"/>
                  <a:gd name="connsiteX90" fmla="*/ 342677 w 363155"/>
                  <a:gd name="connsiteY90" fmla="*/ 120110 h 278606"/>
                  <a:gd name="connsiteX91" fmla="*/ 337533 w 363155"/>
                  <a:gd name="connsiteY91" fmla="*/ 107252 h 278606"/>
                  <a:gd name="connsiteX92" fmla="*/ 331723 w 363155"/>
                  <a:gd name="connsiteY92" fmla="*/ 93917 h 278606"/>
                  <a:gd name="connsiteX93" fmla="*/ 320293 w 363155"/>
                  <a:gd name="connsiteY93" fmla="*/ 89440 h 278606"/>
                  <a:gd name="connsiteX94" fmla="*/ 309435 w 363155"/>
                  <a:gd name="connsiteY94" fmla="*/ 88773 h 278606"/>
                  <a:gd name="connsiteX95" fmla="*/ 292766 w 363155"/>
                  <a:gd name="connsiteY95" fmla="*/ 88106 h 278606"/>
                  <a:gd name="connsiteX96" fmla="*/ 273716 w 363155"/>
                  <a:gd name="connsiteY96" fmla="*/ 88106 h 278606"/>
                  <a:gd name="connsiteX97" fmla="*/ 221995 w 363155"/>
                  <a:gd name="connsiteY97" fmla="*/ 89440 h 278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363155" h="278606">
                    <a:moveTo>
                      <a:pt x="222567" y="89535"/>
                    </a:moveTo>
                    <a:cubicBezTo>
                      <a:pt x="216756" y="89535"/>
                      <a:pt x="211041" y="89535"/>
                      <a:pt x="204660" y="90106"/>
                    </a:cubicBezTo>
                    <a:cubicBezTo>
                      <a:pt x="198273" y="90621"/>
                      <a:pt x="192007" y="92135"/>
                      <a:pt x="186086" y="94583"/>
                    </a:cubicBezTo>
                    <a:cubicBezTo>
                      <a:pt x="172149" y="100746"/>
                      <a:pt x="163847" y="115262"/>
                      <a:pt x="165607" y="130397"/>
                    </a:cubicBezTo>
                    <a:cubicBezTo>
                      <a:pt x="165737" y="138351"/>
                      <a:pt x="167486" y="146190"/>
                      <a:pt x="170751" y="153448"/>
                    </a:cubicBezTo>
                    <a:cubicBezTo>
                      <a:pt x="174274" y="160592"/>
                      <a:pt x="179049" y="167040"/>
                      <a:pt x="184848" y="172498"/>
                    </a:cubicBezTo>
                    <a:cubicBezTo>
                      <a:pt x="191913" y="179556"/>
                      <a:pt x="200720" y="184614"/>
                      <a:pt x="210375" y="187166"/>
                    </a:cubicBezTo>
                    <a:cubicBezTo>
                      <a:pt x="219457" y="188776"/>
                      <a:pt x="228682" y="189452"/>
                      <a:pt x="237902" y="189167"/>
                    </a:cubicBezTo>
                    <a:lnTo>
                      <a:pt x="292861" y="189167"/>
                    </a:lnTo>
                    <a:cubicBezTo>
                      <a:pt x="300576" y="189167"/>
                      <a:pt x="308196" y="188500"/>
                      <a:pt x="315245" y="188500"/>
                    </a:cubicBezTo>
                    <a:cubicBezTo>
                      <a:pt x="319350" y="188471"/>
                      <a:pt x="323427" y="187833"/>
                      <a:pt x="327342" y="186595"/>
                    </a:cubicBezTo>
                    <a:cubicBezTo>
                      <a:pt x="329370" y="185223"/>
                      <a:pt x="331117" y="183480"/>
                      <a:pt x="332485" y="181451"/>
                    </a:cubicBezTo>
                    <a:cubicBezTo>
                      <a:pt x="335411" y="175327"/>
                      <a:pt x="337771" y="168954"/>
                      <a:pt x="339534" y="162401"/>
                    </a:cubicBezTo>
                    <a:cubicBezTo>
                      <a:pt x="340772" y="159163"/>
                      <a:pt x="341439" y="156591"/>
                      <a:pt x="342772" y="156591"/>
                    </a:cubicBezTo>
                    <a:cubicBezTo>
                      <a:pt x="344411" y="156115"/>
                      <a:pt x="346117" y="155924"/>
                      <a:pt x="347820" y="156019"/>
                    </a:cubicBezTo>
                    <a:lnTo>
                      <a:pt x="356774" y="156019"/>
                    </a:lnTo>
                    <a:cubicBezTo>
                      <a:pt x="358508" y="155924"/>
                      <a:pt x="360246" y="156115"/>
                      <a:pt x="361917" y="156591"/>
                    </a:cubicBezTo>
                    <a:cubicBezTo>
                      <a:pt x="363156" y="157258"/>
                      <a:pt x="363156" y="159163"/>
                      <a:pt x="363156" y="161735"/>
                    </a:cubicBezTo>
                    <a:lnTo>
                      <a:pt x="363156" y="167450"/>
                    </a:lnTo>
                    <a:lnTo>
                      <a:pt x="362584" y="176975"/>
                    </a:lnTo>
                    <a:lnTo>
                      <a:pt x="361917" y="192310"/>
                    </a:lnTo>
                    <a:lnTo>
                      <a:pt x="361917" y="242792"/>
                    </a:lnTo>
                    <a:cubicBezTo>
                      <a:pt x="361917" y="249841"/>
                      <a:pt x="362584" y="254984"/>
                      <a:pt x="362584" y="258794"/>
                    </a:cubicBezTo>
                    <a:cubicBezTo>
                      <a:pt x="362584" y="262604"/>
                      <a:pt x="363156" y="265843"/>
                      <a:pt x="363156" y="267748"/>
                    </a:cubicBezTo>
                    <a:lnTo>
                      <a:pt x="363156" y="272891"/>
                    </a:lnTo>
                    <a:cubicBezTo>
                      <a:pt x="363156" y="275463"/>
                      <a:pt x="362584" y="276701"/>
                      <a:pt x="361251" y="277368"/>
                    </a:cubicBezTo>
                    <a:cubicBezTo>
                      <a:pt x="360038" y="277835"/>
                      <a:pt x="358737" y="278035"/>
                      <a:pt x="357441" y="277940"/>
                    </a:cubicBezTo>
                    <a:lnTo>
                      <a:pt x="349725" y="277940"/>
                    </a:lnTo>
                    <a:cubicBezTo>
                      <a:pt x="345915" y="277940"/>
                      <a:pt x="344010" y="277368"/>
                      <a:pt x="342772" y="275463"/>
                    </a:cubicBezTo>
                    <a:cubicBezTo>
                      <a:pt x="340635" y="271358"/>
                      <a:pt x="338912" y="267052"/>
                      <a:pt x="337629" y="262604"/>
                    </a:cubicBezTo>
                    <a:cubicBezTo>
                      <a:pt x="336435" y="257842"/>
                      <a:pt x="334473" y="253308"/>
                      <a:pt x="331818" y="249174"/>
                    </a:cubicBezTo>
                    <a:cubicBezTo>
                      <a:pt x="328685" y="246250"/>
                      <a:pt x="324658" y="244478"/>
                      <a:pt x="320388" y="244126"/>
                    </a:cubicBezTo>
                    <a:cubicBezTo>
                      <a:pt x="317817" y="244126"/>
                      <a:pt x="314007" y="243459"/>
                      <a:pt x="309530" y="243459"/>
                    </a:cubicBezTo>
                    <a:lnTo>
                      <a:pt x="95979" y="243459"/>
                    </a:lnTo>
                    <a:cubicBezTo>
                      <a:pt x="84454" y="243459"/>
                      <a:pt x="73596" y="244126"/>
                      <a:pt x="63975" y="244126"/>
                    </a:cubicBezTo>
                    <a:cubicBezTo>
                      <a:pt x="57955" y="244107"/>
                      <a:pt x="51950" y="244745"/>
                      <a:pt x="46068" y="246031"/>
                    </a:cubicBezTo>
                    <a:cubicBezTo>
                      <a:pt x="42860" y="247326"/>
                      <a:pt x="40317" y="249869"/>
                      <a:pt x="39020" y="253079"/>
                    </a:cubicBezTo>
                    <a:cubicBezTo>
                      <a:pt x="38448" y="256223"/>
                      <a:pt x="37115" y="262033"/>
                      <a:pt x="35210" y="270319"/>
                    </a:cubicBezTo>
                    <a:cubicBezTo>
                      <a:pt x="35117" y="272986"/>
                      <a:pt x="33990" y="275520"/>
                      <a:pt x="32067" y="277368"/>
                    </a:cubicBezTo>
                    <a:cubicBezTo>
                      <a:pt x="30449" y="278111"/>
                      <a:pt x="28702" y="278530"/>
                      <a:pt x="26923" y="278606"/>
                    </a:cubicBezTo>
                    <a:lnTo>
                      <a:pt x="18636" y="278606"/>
                    </a:lnTo>
                    <a:cubicBezTo>
                      <a:pt x="15398" y="278606"/>
                      <a:pt x="14160" y="277940"/>
                      <a:pt x="13493" y="276035"/>
                    </a:cubicBezTo>
                    <a:cubicBezTo>
                      <a:pt x="12765" y="274215"/>
                      <a:pt x="12346" y="272282"/>
                      <a:pt x="12255" y="270319"/>
                    </a:cubicBezTo>
                    <a:lnTo>
                      <a:pt x="1301" y="198692"/>
                    </a:lnTo>
                    <a:cubicBezTo>
                      <a:pt x="729" y="197453"/>
                      <a:pt x="729" y="195548"/>
                      <a:pt x="63" y="193643"/>
                    </a:cubicBezTo>
                    <a:lnTo>
                      <a:pt x="63" y="192310"/>
                    </a:lnTo>
                    <a:cubicBezTo>
                      <a:pt x="-318" y="190024"/>
                      <a:pt x="1073" y="187814"/>
                      <a:pt x="3301" y="187166"/>
                    </a:cubicBezTo>
                    <a:cubicBezTo>
                      <a:pt x="5329" y="186366"/>
                      <a:pt x="7545" y="186166"/>
                      <a:pt x="9683" y="186595"/>
                    </a:cubicBezTo>
                    <a:lnTo>
                      <a:pt x="22446" y="186595"/>
                    </a:lnTo>
                    <a:cubicBezTo>
                      <a:pt x="28161" y="186595"/>
                      <a:pt x="34543" y="186595"/>
                      <a:pt x="41496" y="187166"/>
                    </a:cubicBezTo>
                    <a:cubicBezTo>
                      <a:pt x="48450" y="187738"/>
                      <a:pt x="54355" y="187166"/>
                      <a:pt x="60070" y="187833"/>
                    </a:cubicBezTo>
                    <a:cubicBezTo>
                      <a:pt x="64094" y="188176"/>
                      <a:pt x="68142" y="188176"/>
                      <a:pt x="72167" y="187833"/>
                    </a:cubicBezTo>
                    <a:cubicBezTo>
                      <a:pt x="96551" y="187833"/>
                      <a:pt x="116363" y="187833"/>
                      <a:pt x="130365" y="188500"/>
                    </a:cubicBezTo>
                    <a:cubicBezTo>
                      <a:pt x="144366" y="189167"/>
                      <a:pt x="153415" y="189167"/>
                      <a:pt x="157225" y="189167"/>
                    </a:cubicBezTo>
                    <a:lnTo>
                      <a:pt x="165512" y="189167"/>
                    </a:lnTo>
                    <a:cubicBezTo>
                      <a:pt x="167512" y="189167"/>
                      <a:pt x="168750" y="189167"/>
                      <a:pt x="168750" y="188500"/>
                    </a:cubicBezTo>
                    <a:cubicBezTo>
                      <a:pt x="166845" y="185928"/>
                      <a:pt x="164274" y="184023"/>
                      <a:pt x="163035" y="182118"/>
                    </a:cubicBezTo>
                    <a:lnTo>
                      <a:pt x="157892" y="176975"/>
                    </a:lnTo>
                    <a:lnTo>
                      <a:pt x="153415" y="172498"/>
                    </a:lnTo>
                    <a:cubicBezTo>
                      <a:pt x="148272" y="166783"/>
                      <a:pt x="143128" y="162306"/>
                      <a:pt x="139318" y="157829"/>
                    </a:cubicBezTo>
                    <a:cubicBezTo>
                      <a:pt x="135450" y="153886"/>
                      <a:pt x="132234" y="149352"/>
                      <a:pt x="129793" y="144399"/>
                    </a:cubicBezTo>
                    <a:cubicBezTo>
                      <a:pt x="127336" y="139503"/>
                      <a:pt x="125389" y="134360"/>
                      <a:pt x="123983" y="129064"/>
                    </a:cubicBezTo>
                    <a:cubicBezTo>
                      <a:pt x="122705" y="122311"/>
                      <a:pt x="122066" y="115453"/>
                      <a:pt x="122078" y="108585"/>
                    </a:cubicBezTo>
                    <a:lnTo>
                      <a:pt x="122078" y="99060"/>
                    </a:lnTo>
                    <a:cubicBezTo>
                      <a:pt x="122064" y="94326"/>
                      <a:pt x="122705" y="89611"/>
                      <a:pt x="123983" y="85058"/>
                    </a:cubicBezTo>
                    <a:cubicBezTo>
                      <a:pt x="125316" y="79248"/>
                      <a:pt x="127221" y="74104"/>
                      <a:pt x="129126" y="68390"/>
                    </a:cubicBezTo>
                    <a:cubicBezTo>
                      <a:pt x="131677" y="62703"/>
                      <a:pt x="134873" y="57340"/>
                      <a:pt x="138651" y="52388"/>
                    </a:cubicBezTo>
                    <a:cubicBezTo>
                      <a:pt x="142211" y="48273"/>
                      <a:pt x="146275" y="44625"/>
                      <a:pt x="150748" y="41529"/>
                    </a:cubicBezTo>
                    <a:cubicBezTo>
                      <a:pt x="155577" y="38938"/>
                      <a:pt x="160736" y="37014"/>
                      <a:pt x="166083" y="35814"/>
                    </a:cubicBezTo>
                    <a:cubicBezTo>
                      <a:pt x="173887" y="34495"/>
                      <a:pt x="181791" y="33858"/>
                      <a:pt x="189705" y="33909"/>
                    </a:cubicBezTo>
                    <a:lnTo>
                      <a:pt x="298005" y="33909"/>
                    </a:lnTo>
                    <a:cubicBezTo>
                      <a:pt x="305625" y="33909"/>
                      <a:pt x="313340" y="33242"/>
                      <a:pt x="320960" y="32575"/>
                    </a:cubicBezTo>
                    <a:cubicBezTo>
                      <a:pt x="324358" y="32397"/>
                      <a:pt x="327647" y="31312"/>
                      <a:pt x="330485" y="29432"/>
                    </a:cubicBezTo>
                    <a:cubicBezTo>
                      <a:pt x="331890" y="27822"/>
                      <a:pt x="333164" y="26102"/>
                      <a:pt x="334295" y="24289"/>
                    </a:cubicBezTo>
                    <a:cubicBezTo>
                      <a:pt x="334721" y="22716"/>
                      <a:pt x="335362" y="21209"/>
                      <a:pt x="336200" y="19812"/>
                    </a:cubicBezTo>
                    <a:lnTo>
                      <a:pt x="338772" y="13430"/>
                    </a:lnTo>
                    <a:lnTo>
                      <a:pt x="340677" y="7048"/>
                    </a:lnTo>
                    <a:cubicBezTo>
                      <a:pt x="341343" y="5715"/>
                      <a:pt x="341343" y="5144"/>
                      <a:pt x="342010" y="3810"/>
                    </a:cubicBezTo>
                    <a:cubicBezTo>
                      <a:pt x="343809" y="1412"/>
                      <a:pt x="346632" y="0"/>
                      <a:pt x="349630" y="0"/>
                    </a:cubicBezTo>
                    <a:lnTo>
                      <a:pt x="356679" y="0"/>
                    </a:lnTo>
                    <a:cubicBezTo>
                      <a:pt x="361155" y="0"/>
                      <a:pt x="363060" y="1905"/>
                      <a:pt x="363060" y="5715"/>
                    </a:cubicBezTo>
                    <a:cubicBezTo>
                      <a:pt x="363060" y="9525"/>
                      <a:pt x="363060" y="13430"/>
                      <a:pt x="362489" y="21050"/>
                    </a:cubicBezTo>
                    <a:cubicBezTo>
                      <a:pt x="361917" y="28670"/>
                      <a:pt x="361822" y="42863"/>
                      <a:pt x="361822" y="62675"/>
                    </a:cubicBezTo>
                    <a:lnTo>
                      <a:pt x="361822" y="86296"/>
                    </a:lnTo>
                    <a:lnTo>
                      <a:pt x="362489" y="101632"/>
                    </a:lnTo>
                    <a:lnTo>
                      <a:pt x="363060" y="111157"/>
                    </a:lnTo>
                    <a:lnTo>
                      <a:pt x="363060" y="117538"/>
                    </a:lnTo>
                    <a:cubicBezTo>
                      <a:pt x="363272" y="119262"/>
                      <a:pt x="362546" y="120967"/>
                      <a:pt x="361155" y="122015"/>
                    </a:cubicBezTo>
                    <a:cubicBezTo>
                      <a:pt x="359963" y="122558"/>
                      <a:pt x="358651" y="122787"/>
                      <a:pt x="357345" y="122682"/>
                    </a:cubicBezTo>
                    <a:lnTo>
                      <a:pt x="349630" y="122682"/>
                    </a:lnTo>
                    <a:cubicBezTo>
                      <a:pt x="345820" y="122682"/>
                      <a:pt x="343915" y="122015"/>
                      <a:pt x="342677" y="120110"/>
                    </a:cubicBezTo>
                    <a:cubicBezTo>
                      <a:pt x="340539" y="116005"/>
                      <a:pt x="338816" y="111700"/>
                      <a:pt x="337533" y="107252"/>
                    </a:cubicBezTo>
                    <a:cubicBezTo>
                      <a:pt x="336358" y="102508"/>
                      <a:pt x="334394" y="98003"/>
                      <a:pt x="331723" y="93917"/>
                    </a:cubicBezTo>
                    <a:cubicBezTo>
                      <a:pt x="328729" y="90859"/>
                      <a:pt x="324568" y="89230"/>
                      <a:pt x="320293" y="89440"/>
                    </a:cubicBezTo>
                    <a:cubicBezTo>
                      <a:pt x="317721" y="89440"/>
                      <a:pt x="313911" y="88773"/>
                      <a:pt x="309435" y="88773"/>
                    </a:cubicBezTo>
                    <a:cubicBezTo>
                      <a:pt x="303870" y="88849"/>
                      <a:pt x="298307" y="88630"/>
                      <a:pt x="292766" y="88106"/>
                    </a:cubicBezTo>
                    <a:cubicBezTo>
                      <a:pt x="286420" y="87754"/>
                      <a:pt x="280061" y="87754"/>
                      <a:pt x="273716" y="88106"/>
                    </a:cubicBezTo>
                    <a:lnTo>
                      <a:pt x="221995" y="8944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4345401B-31BA-488B-A712-ADD43798DC57}"/>
                  </a:ext>
                </a:extLst>
              </p:cNvPr>
              <p:cNvSpPr/>
              <p:nvPr/>
            </p:nvSpPr>
            <p:spPr>
              <a:xfrm>
                <a:off x="729225" y="1710994"/>
                <a:ext cx="245502" cy="239471"/>
              </a:xfrm>
              <a:custGeom>
                <a:avLst/>
                <a:gdLst>
                  <a:gd name="connsiteX0" fmla="*/ 115 w 245502"/>
                  <a:gd name="connsiteY0" fmla="*/ 121266 h 239471"/>
                  <a:gd name="connsiteX1" fmla="*/ 10973 w 245502"/>
                  <a:gd name="connsiteY1" fmla="*/ 60497 h 239471"/>
                  <a:gd name="connsiteX2" fmla="*/ 41644 w 245502"/>
                  <a:gd name="connsiteY2" fmla="*/ 22397 h 239471"/>
                  <a:gd name="connsiteX3" fmla="*/ 77458 w 245502"/>
                  <a:gd name="connsiteY3" fmla="*/ 5061 h 239471"/>
                  <a:gd name="connsiteX4" fmla="*/ 116510 w 245502"/>
                  <a:gd name="connsiteY4" fmla="*/ 13 h 239471"/>
                  <a:gd name="connsiteX5" fmla="*/ 143275 w 245502"/>
                  <a:gd name="connsiteY5" fmla="*/ 2585 h 239471"/>
                  <a:gd name="connsiteX6" fmla="*/ 171850 w 245502"/>
                  <a:gd name="connsiteY6" fmla="*/ 10872 h 239471"/>
                  <a:gd name="connsiteX7" fmla="*/ 199378 w 245502"/>
                  <a:gd name="connsiteY7" fmla="*/ 26207 h 239471"/>
                  <a:gd name="connsiteX8" fmla="*/ 223000 w 245502"/>
                  <a:gd name="connsiteY8" fmla="*/ 49829 h 239471"/>
                  <a:gd name="connsiteX9" fmla="*/ 239668 w 245502"/>
                  <a:gd name="connsiteY9" fmla="*/ 82404 h 239471"/>
                  <a:gd name="connsiteX10" fmla="*/ 245383 w 245502"/>
                  <a:gd name="connsiteY10" fmla="*/ 125267 h 239471"/>
                  <a:gd name="connsiteX11" fmla="*/ 235858 w 245502"/>
                  <a:gd name="connsiteY11" fmla="*/ 178797 h 239471"/>
                  <a:gd name="connsiteX12" fmla="*/ 208522 w 245502"/>
                  <a:gd name="connsiteY12" fmla="*/ 213849 h 239471"/>
                  <a:gd name="connsiteX13" fmla="*/ 170422 w 245502"/>
                  <a:gd name="connsiteY13" fmla="*/ 233661 h 239471"/>
                  <a:gd name="connsiteX14" fmla="*/ 128226 w 245502"/>
                  <a:gd name="connsiteY14" fmla="*/ 239472 h 239471"/>
                  <a:gd name="connsiteX15" fmla="*/ 80601 w 245502"/>
                  <a:gd name="connsiteY15" fmla="*/ 231756 h 239471"/>
                  <a:gd name="connsiteX16" fmla="*/ 39643 w 245502"/>
                  <a:gd name="connsiteY16" fmla="*/ 208706 h 239471"/>
                  <a:gd name="connsiteX17" fmla="*/ 19 w 245502"/>
                  <a:gd name="connsiteY17" fmla="*/ 121171 h 239471"/>
                  <a:gd name="connsiteX18" fmla="*/ 34595 w 245502"/>
                  <a:gd name="connsiteY18" fmla="*/ 121266 h 239471"/>
                  <a:gd name="connsiteX19" fmla="*/ 41644 w 245502"/>
                  <a:gd name="connsiteY19" fmla="*/ 148127 h 239471"/>
                  <a:gd name="connsiteX20" fmla="*/ 60694 w 245502"/>
                  <a:gd name="connsiteY20" fmla="*/ 167177 h 239471"/>
                  <a:gd name="connsiteX21" fmla="*/ 88221 w 245502"/>
                  <a:gd name="connsiteY21" fmla="*/ 179369 h 239471"/>
                  <a:gd name="connsiteX22" fmla="*/ 120130 w 245502"/>
                  <a:gd name="connsiteY22" fmla="*/ 183179 h 239471"/>
                  <a:gd name="connsiteX23" fmla="*/ 154705 w 245502"/>
                  <a:gd name="connsiteY23" fmla="*/ 178702 h 239471"/>
                  <a:gd name="connsiteX24" fmla="*/ 183280 w 245502"/>
                  <a:gd name="connsiteY24" fmla="*/ 165272 h 239471"/>
                  <a:gd name="connsiteX25" fmla="*/ 202330 w 245502"/>
                  <a:gd name="connsiteY25" fmla="*/ 144222 h 239471"/>
                  <a:gd name="connsiteX26" fmla="*/ 209379 w 245502"/>
                  <a:gd name="connsiteY26" fmla="*/ 116694 h 239471"/>
                  <a:gd name="connsiteX27" fmla="*/ 202997 w 245502"/>
                  <a:gd name="connsiteY27" fmla="*/ 92406 h 239471"/>
                  <a:gd name="connsiteX28" fmla="*/ 185090 w 245502"/>
                  <a:gd name="connsiteY28" fmla="*/ 73356 h 239471"/>
                  <a:gd name="connsiteX29" fmla="*/ 158706 w 245502"/>
                  <a:gd name="connsiteY29" fmla="*/ 60497 h 239471"/>
                  <a:gd name="connsiteX30" fmla="*/ 127940 w 245502"/>
                  <a:gd name="connsiteY30" fmla="*/ 56020 h 239471"/>
                  <a:gd name="connsiteX31" fmla="*/ 99365 w 245502"/>
                  <a:gd name="connsiteY31" fmla="*/ 59259 h 239471"/>
                  <a:gd name="connsiteX32" fmla="*/ 68695 w 245502"/>
                  <a:gd name="connsiteY32" fmla="*/ 70117 h 239471"/>
                  <a:gd name="connsiteX33" fmla="*/ 44215 w 245502"/>
                  <a:gd name="connsiteY33" fmla="*/ 90024 h 239471"/>
                  <a:gd name="connsiteX34" fmla="*/ 34595 w 245502"/>
                  <a:gd name="connsiteY34" fmla="*/ 121266 h 23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45502" h="239471">
                    <a:moveTo>
                      <a:pt x="115" y="121266"/>
                    </a:moveTo>
                    <a:cubicBezTo>
                      <a:pt x="-484" y="100479"/>
                      <a:pt x="3212" y="79791"/>
                      <a:pt x="10973" y="60497"/>
                    </a:cubicBezTo>
                    <a:cubicBezTo>
                      <a:pt x="17463" y="45197"/>
                      <a:pt x="28082" y="32004"/>
                      <a:pt x="41644" y="22397"/>
                    </a:cubicBezTo>
                    <a:cubicBezTo>
                      <a:pt x="52576" y="14739"/>
                      <a:pt x="64668" y="8886"/>
                      <a:pt x="77458" y="5061"/>
                    </a:cubicBezTo>
                    <a:cubicBezTo>
                      <a:pt x="90221" y="1796"/>
                      <a:pt x="103336" y="101"/>
                      <a:pt x="116510" y="13"/>
                    </a:cubicBezTo>
                    <a:cubicBezTo>
                      <a:pt x="125500" y="-119"/>
                      <a:pt x="134476" y="744"/>
                      <a:pt x="143275" y="2585"/>
                    </a:cubicBezTo>
                    <a:cubicBezTo>
                      <a:pt x="153064" y="4340"/>
                      <a:pt x="162642" y="7118"/>
                      <a:pt x="171850" y="10872"/>
                    </a:cubicBezTo>
                    <a:cubicBezTo>
                      <a:pt x="181617" y="14841"/>
                      <a:pt x="190862" y="19991"/>
                      <a:pt x="199378" y="26207"/>
                    </a:cubicBezTo>
                    <a:cubicBezTo>
                      <a:pt x="208486" y="32743"/>
                      <a:pt x="216464" y="40722"/>
                      <a:pt x="223000" y="49829"/>
                    </a:cubicBezTo>
                    <a:cubicBezTo>
                      <a:pt x="230044" y="59859"/>
                      <a:pt x="235655" y="70823"/>
                      <a:pt x="239668" y="82404"/>
                    </a:cubicBezTo>
                    <a:cubicBezTo>
                      <a:pt x="244086" y="96243"/>
                      <a:pt x="246022" y="110755"/>
                      <a:pt x="245383" y="125267"/>
                    </a:cubicBezTo>
                    <a:cubicBezTo>
                      <a:pt x="246054" y="143585"/>
                      <a:pt x="242807" y="161835"/>
                      <a:pt x="235858" y="178797"/>
                    </a:cubicBezTo>
                    <a:cubicBezTo>
                      <a:pt x="229401" y="192330"/>
                      <a:pt x="220073" y="204291"/>
                      <a:pt x="208522" y="213849"/>
                    </a:cubicBezTo>
                    <a:cubicBezTo>
                      <a:pt x="197389" y="223110"/>
                      <a:pt x="184396" y="229866"/>
                      <a:pt x="170422" y="233661"/>
                    </a:cubicBezTo>
                    <a:cubicBezTo>
                      <a:pt x="156686" y="237504"/>
                      <a:pt x="142490" y="239458"/>
                      <a:pt x="128226" y="239472"/>
                    </a:cubicBezTo>
                    <a:cubicBezTo>
                      <a:pt x="112042" y="239445"/>
                      <a:pt x="95966" y="236841"/>
                      <a:pt x="80601" y="231756"/>
                    </a:cubicBezTo>
                    <a:cubicBezTo>
                      <a:pt x="65654" y="226641"/>
                      <a:pt x="51773" y="218828"/>
                      <a:pt x="39643" y="208706"/>
                    </a:cubicBezTo>
                    <a:cubicBezTo>
                      <a:pt x="13945" y="186970"/>
                      <a:pt x="-607" y="154823"/>
                      <a:pt x="19" y="121171"/>
                    </a:cubicBezTo>
                    <a:close/>
                    <a:moveTo>
                      <a:pt x="34595" y="121266"/>
                    </a:moveTo>
                    <a:cubicBezTo>
                      <a:pt x="34372" y="130705"/>
                      <a:pt x="36815" y="140014"/>
                      <a:pt x="41644" y="148127"/>
                    </a:cubicBezTo>
                    <a:cubicBezTo>
                      <a:pt x="46449" y="155854"/>
                      <a:pt x="52967" y="162372"/>
                      <a:pt x="60694" y="167177"/>
                    </a:cubicBezTo>
                    <a:cubicBezTo>
                      <a:pt x="69091" y="172810"/>
                      <a:pt x="78406" y="176936"/>
                      <a:pt x="88221" y="179369"/>
                    </a:cubicBezTo>
                    <a:cubicBezTo>
                      <a:pt x="98670" y="181894"/>
                      <a:pt x="109381" y="183173"/>
                      <a:pt x="120130" y="183179"/>
                    </a:cubicBezTo>
                    <a:cubicBezTo>
                      <a:pt x="131804" y="183239"/>
                      <a:pt x="143432" y="181733"/>
                      <a:pt x="154705" y="178702"/>
                    </a:cubicBezTo>
                    <a:cubicBezTo>
                      <a:pt x="164980" y="176033"/>
                      <a:pt x="174669" y="171479"/>
                      <a:pt x="183280" y="165272"/>
                    </a:cubicBezTo>
                    <a:cubicBezTo>
                      <a:pt x="190893" y="159510"/>
                      <a:pt x="197356" y="152369"/>
                      <a:pt x="202330" y="144222"/>
                    </a:cubicBezTo>
                    <a:cubicBezTo>
                      <a:pt x="207195" y="135880"/>
                      <a:pt x="209635" y="126347"/>
                      <a:pt x="209379" y="116694"/>
                    </a:cubicBezTo>
                    <a:cubicBezTo>
                      <a:pt x="209540" y="108164"/>
                      <a:pt x="207331" y="99755"/>
                      <a:pt x="202997" y="92406"/>
                    </a:cubicBezTo>
                    <a:cubicBezTo>
                      <a:pt x="198436" y="84866"/>
                      <a:pt x="192334" y="78374"/>
                      <a:pt x="185090" y="73356"/>
                    </a:cubicBezTo>
                    <a:cubicBezTo>
                      <a:pt x="177041" y="67684"/>
                      <a:pt x="168133" y="63342"/>
                      <a:pt x="158706" y="60497"/>
                    </a:cubicBezTo>
                    <a:cubicBezTo>
                      <a:pt x="148732" y="57473"/>
                      <a:pt x="138361" y="55964"/>
                      <a:pt x="127940" y="56020"/>
                    </a:cubicBezTo>
                    <a:cubicBezTo>
                      <a:pt x="118333" y="56174"/>
                      <a:pt x="108764" y="57258"/>
                      <a:pt x="99365" y="59259"/>
                    </a:cubicBezTo>
                    <a:cubicBezTo>
                      <a:pt x="88629" y="61222"/>
                      <a:pt x="78275" y="64888"/>
                      <a:pt x="68695" y="70117"/>
                    </a:cubicBezTo>
                    <a:cubicBezTo>
                      <a:pt x="59315" y="75094"/>
                      <a:pt x="50999" y="81856"/>
                      <a:pt x="44215" y="90024"/>
                    </a:cubicBezTo>
                    <a:cubicBezTo>
                      <a:pt x="37586" y="99060"/>
                      <a:pt x="34196" y="110067"/>
                      <a:pt x="34595" y="1212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3676E68C-E415-4E00-A194-84CE62672DEC}"/>
                  </a:ext>
                </a:extLst>
              </p:cNvPr>
              <p:cNvSpPr/>
              <p:nvPr/>
            </p:nvSpPr>
            <p:spPr>
              <a:xfrm>
                <a:off x="639799" y="1506981"/>
                <a:ext cx="335087" cy="185282"/>
              </a:xfrm>
              <a:custGeom>
                <a:avLst/>
                <a:gdLst>
                  <a:gd name="connsiteX0" fmla="*/ 158597 w 335087"/>
                  <a:gd name="connsiteY0" fmla="*/ 140494 h 185282"/>
                  <a:gd name="connsiteX1" fmla="*/ 142595 w 335087"/>
                  <a:gd name="connsiteY1" fmla="*/ 140494 h 185282"/>
                  <a:gd name="connsiteX2" fmla="*/ 134785 w 335087"/>
                  <a:gd name="connsiteY2" fmla="*/ 141637 h 185282"/>
                  <a:gd name="connsiteX3" fmla="*/ 130975 w 335087"/>
                  <a:gd name="connsiteY3" fmla="*/ 145447 h 185282"/>
                  <a:gd name="connsiteX4" fmla="*/ 130308 w 335087"/>
                  <a:gd name="connsiteY4" fmla="*/ 152496 h 185282"/>
                  <a:gd name="connsiteX5" fmla="*/ 130308 w 335087"/>
                  <a:gd name="connsiteY5" fmla="*/ 173070 h 185282"/>
                  <a:gd name="connsiteX6" fmla="*/ 130975 w 335087"/>
                  <a:gd name="connsiteY6" fmla="*/ 180785 h 185282"/>
                  <a:gd name="connsiteX7" fmla="*/ 127736 w 335087"/>
                  <a:gd name="connsiteY7" fmla="*/ 185262 h 185282"/>
                  <a:gd name="connsiteX8" fmla="*/ 124498 w 335087"/>
                  <a:gd name="connsiteY8" fmla="*/ 184595 h 185282"/>
                  <a:gd name="connsiteX9" fmla="*/ 121355 w 335087"/>
                  <a:gd name="connsiteY9" fmla="*/ 184023 h 185282"/>
                  <a:gd name="connsiteX10" fmla="*/ 105353 w 335087"/>
                  <a:gd name="connsiteY10" fmla="*/ 178213 h 185282"/>
                  <a:gd name="connsiteX11" fmla="*/ 95161 w 335087"/>
                  <a:gd name="connsiteY11" fmla="*/ 173736 h 185282"/>
                  <a:gd name="connsiteX12" fmla="*/ 93256 w 335087"/>
                  <a:gd name="connsiteY12" fmla="*/ 168021 h 185282"/>
                  <a:gd name="connsiteX13" fmla="*/ 93827 w 335087"/>
                  <a:gd name="connsiteY13" fmla="*/ 159735 h 185282"/>
                  <a:gd name="connsiteX14" fmla="*/ 94494 w 335087"/>
                  <a:gd name="connsiteY14" fmla="*/ 152019 h 185282"/>
                  <a:gd name="connsiteX15" fmla="*/ 91256 w 335087"/>
                  <a:gd name="connsiteY15" fmla="*/ 141161 h 185282"/>
                  <a:gd name="connsiteX16" fmla="*/ 83636 w 335087"/>
                  <a:gd name="connsiteY16" fmla="*/ 139256 h 185282"/>
                  <a:gd name="connsiteX17" fmla="*/ 75920 w 335087"/>
                  <a:gd name="connsiteY17" fmla="*/ 139256 h 185282"/>
                  <a:gd name="connsiteX18" fmla="*/ 60585 w 335087"/>
                  <a:gd name="connsiteY18" fmla="*/ 139827 h 185282"/>
                  <a:gd name="connsiteX19" fmla="*/ 44012 w 335087"/>
                  <a:gd name="connsiteY19" fmla="*/ 140494 h 185282"/>
                  <a:gd name="connsiteX20" fmla="*/ 32677 w 335087"/>
                  <a:gd name="connsiteY20" fmla="*/ 140494 h 185282"/>
                  <a:gd name="connsiteX21" fmla="*/ 20485 w 335087"/>
                  <a:gd name="connsiteY21" fmla="*/ 137351 h 185282"/>
                  <a:gd name="connsiteX22" fmla="*/ 14770 w 335087"/>
                  <a:gd name="connsiteY22" fmla="*/ 127826 h 185282"/>
                  <a:gd name="connsiteX23" fmla="*/ 3911 w 335087"/>
                  <a:gd name="connsiteY23" fmla="*/ 97822 h 185282"/>
                  <a:gd name="connsiteX24" fmla="*/ 673 w 335087"/>
                  <a:gd name="connsiteY24" fmla="*/ 89440 h 185282"/>
                  <a:gd name="connsiteX25" fmla="*/ 6 w 335087"/>
                  <a:gd name="connsiteY25" fmla="*/ 86868 h 185282"/>
                  <a:gd name="connsiteX26" fmla="*/ 3245 w 335087"/>
                  <a:gd name="connsiteY26" fmla="*/ 83058 h 185282"/>
                  <a:gd name="connsiteX27" fmla="*/ 7721 w 335087"/>
                  <a:gd name="connsiteY27" fmla="*/ 82392 h 185282"/>
                  <a:gd name="connsiteX28" fmla="*/ 13436 w 335087"/>
                  <a:gd name="connsiteY28" fmla="*/ 83058 h 185282"/>
                  <a:gd name="connsiteX29" fmla="*/ 24295 w 335087"/>
                  <a:gd name="connsiteY29" fmla="*/ 84392 h 185282"/>
                  <a:gd name="connsiteX30" fmla="*/ 35820 w 335087"/>
                  <a:gd name="connsiteY30" fmla="*/ 85630 h 185282"/>
                  <a:gd name="connsiteX31" fmla="*/ 43535 w 335087"/>
                  <a:gd name="connsiteY31" fmla="*/ 86297 h 185282"/>
                  <a:gd name="connsiteX32" fmla="*/ 52489 w 335087"/>
                  <a:gd name="connsiteY32" fmla="*/ 86868 h 185282"/>
                  <a:gd name="connsiteX33" fmla="*/ 63347 w 335087"/>
                  <a:gd name="connsiteY33" fmla="*/ 87535 h 185282"/>
                  <a:gd name="connsiteX34" fmla="*/ 73539 w 335087"/>
                  <a:gd name="connsiteY34" fmla="*/ 88202 h 185282"/>
                  <a:gd name="connsiteX35" fmla="*/ 81826 w 335087"/>
                  <a:gd name="connsiteY35" fmla="*/ 88202 h 185282"/>
                  <a:gd name="connsiteX36" fmla="*/ 91351 w 335087"/>
                  <a:gd name="connsiteY36" fmla="*/ 83725 h 185282"/>
                  <a:gd name="connsiteX37" fmla="*/ 92684 w 335087"/>
                  <a:gd name="connsiteY37" fmla="*/ 71533 h 185282"/>
                  <a:gd name="connsiteX38" fmla="*/ 92684 w 335087"/>
                  <a:gd name="connsiteY38" fmla="*/ 22956 h 185282"/>
                  <a:gd name="connsiteX39" fmla="*/ 92018 w 335087"/>
                  <a:gd name="connsiteY39" fmla="*/ 10192 h 185282"/>
                  <a:gd name="connsiteX40" fmla="*/ 91351 w 335087"/>
                  <a:gd name="connsiteY40" fmla="*/ 4477 h 185282"/>
                  <a:gd name="connsiteX41" fmla="*/ 95161 w 335087"/>
                  <a:gd name="connsiteY41" fmla="*/ 0 h 185282"/>
                  <a:gd name="connsiteX42" fmla="*/ 104114 w 335087"/>
                  <a:gd name="connsiteY42" fmla="*/ 1905 h 185282"/>
                  <a:gd name="connsiteX43" fmla="*/ 120116 w 335087"/>
                  <a:gd name="connsiteY43" fmla="*/ 6382 h 185282"/>
                  <a:gd name="connsiteX44" fmla="*/ 127832 w 335087"/>
                  <a:gd name="connsiteY44" fmla="*/ 10859 h 185282"/>
                  <a:gd name="connsiteX45" fmla="*/ 129737 w 335087"/>
                  <a:gd name="connsiteY45" fmla="*/ 19812 h 185282"/>
                  <a:gd name="connsiteX46" fmla="*/ 129070 w 335087"/>
                  <a:gd name="connsiteY46" fmla="*/ 29337 h 185282"/>
                  <a:gd name="connsiteX47" fmla="*/ 128403 w 335087"/>
                  <a:gd name="connsiteY47" fmla="*/ 44101 h 185282"/>
                  <a:gd name="connsiteX48" fmla="*/ 127832 w 335087"/>
                  <a:gd name="connsiteY48" fmla="*/ 59436 h 185282"/>
                  <a:gd name="connsiteX49" fmla="*/ 127165 w 335087"/>
                  <a:gd name="connsiteY49" fmla="*/ 69628 h 185282"/>
                  <a:gd name="connsiteX50" fmla="*/ 127832 w 335087"/>
                  <a:gd name="connsiteY50" fmla="*/ 79915 h 185282"/>
                  <a:gd name="connsiteX51" fmla="*/ 130975 w 335087"/>
                  <a:gd name="connsiteY51" fmla="*/ 84392 h 185282"/>
                  <a:gd name="connsiteX52" fmla="*/ 139357 w 335087"/>
                  <a:gd name="connsiteY52" fmla="*/ 84963 h 185282"/>
                  <a:gd name="connsiteX53" fmla="*/ 222415 w 335087"/>
                  <a:gd name="connsiteY53" fmla="*/ 84963 h 185282"/>
                  <a:gd name="connsiteX54" fmla="*/ 256324 w 335087"/>
                  <a:gd name="connsiteY54" fmla="*/ 84392 h 185282"/>
                  <a:gd name="connsiteX55" fmla="*/ 279279 w 335087"/>
                  <a:gd name="connsiteY55" fmla="*/ 80487 h 185282"/>
                  <a:gd name="connsiteX56" fmla="*/ 292138 w 335087"/>
                  <a:gd name="connsiteY56" fmla="*/ 70295 h 185282"/>
                  <a:gd name="connsiteX57" fmla="*/ 295948 w 335087"/>
                  <a:gd name="connsiteY57" fmla="*/ 50483 h 185282"/>
                  <a:gd name="connsiteX58" fmla="*/ 295376 w 335087"/>
                  <a:gd name="connsiteY58" fmla="*/ 36862 h 185282"/>
                  <a:gd name="connsiteX59" fmla="*/ 290900 w 335087"/>
                  <a:gd name="connsiteY59" fmla="*/ 15717 h 185282"/>
                  <a:gd name="connsiteX60" fmla="*/ 289661 w 335087"/>
                  <a:gd name="connsiteY60" fmla="*/ 10002 h 185282"/>
                  <a:gd name="connsiteX61" fmla="*/ 288328 w 335087"/>
                  <a:gd name="connsiteY61" fmla="*/ 4858 h 185282"/>
                  <a:gd name="connsiteX62" fmla="*/ 288995 w 335087"/>
                  <a:gd name="connsiteY62" fmla="*/ 2953 h 185282"/>
                  <a:gd name="connsiteX63" fmla="*/ 292233 w 335087"/>
                  <a:gd name="connsiteY63" fmla="*/ 1715 h 185282"/>
                  <a:gd name="connsiteX64" fmla="*/ 306902 w 335087"/>
                  <a:gd name="connsiteY64" fmla="*/ 3620 h 185282"/>
                  <a:gd name="connsiteX65" fmla="*/ 317760 w 335087"/>
                  <a:gd name="connsiteY65" fmla="*/ 5525 h 185282"/>
                  <a:gd name="connsiteX66" fmla="*/ 324142 w 335087"/>
                  <a:gd name="connsiteY66" fmla="*/ 7430 h 185282"/>
                  <a:gd name="connsiteX67" fmla="*/ 326714 w 335087"/>
                  <a:gd name="connsiteY67" fmla="*/ 13240 h 185282"/>
                  <a:gd name="connsiteX68" fmla="*/ 330524 w 335087"/>
                  <a:gd name="connsiteY68" fmla="*/ 26670 h 185282"/>
                  <a:gd name="connsiteX69" fmla="*/ 333762 w 335087"/>
                  <a:gd name="connsiteY69" fmla="*/ 45149 h 185282"/>
                  <a:gd name="connsiteX70" fmla="*/ 335000 w 335087"/>
                  <a:gd name="connsiteY70" fmla="*/ 66866 h 185282"/>
                  <a:gd name="connsiteX71" fmla="*/ 330524 w 335087"/>
                  <a:gd name="connsiteY71" fmla="*/ 105918 h 185282"/>
                  <a:gd name="connsiteX72" fmla="*/ 318427 w 335087"/>
                  <a:gd name="connsiteY72" fmla="*/ 128302 h 185282"/>
                  <a:gd name="connsiteX73" fmla="*/ 300520 w 335087"/>
                  <a:gd name="connsiteY73" fmla="*/ 138494 h 185282"/>
                  <a:gd name="connsiteX74" fmla="*/ 276898 w 335087"/>
                  <a:gd name="connsiteY74" fmla="*/ 141066 h 185282"/>
                  <a:gd name="connsiteX75" fmla="*/ 222510 w 335087"/>
                  <a:gd name="connsiteY75" fmla="*/ 140399 h 185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35087" h="185282">
                    <a:moveTo>
                      <a:pt x="158597" y="140494"/>
                    </a:moveTo>
                    <a:lnTo>
                      <a:pt x="142595" y="140494"/>
                    </a:lnTo>
                    <a:cubicBezTo>
                      <a:pt x="139954" y="140546"/>
                      <a:pt x="137330" y="140930"/>
                      <a:pt x="134785" y="141637"/>
                    </a:cubicBezTo>
                    <a:cubicBezTo>
                      <a:pt x="132940" y="142160"/>
                      <a:pt x="131498" y="143602"/>
                      <a:pt x="130975" y="145447"/>
                    </a:cubicBezTo>
                    <a:cubicBezTo>
                      <a:pt x="130423" y="147754"/>
                      <a:pt x="130200" y="150127"/>
                      <a:pt x="130308" y="152496"/>
                    </a:cubicBezTo>
                    <a:lnTo>
                      <a:pt x="130308" y="173070"/>
                    </a:lnTo>
                    <a:lnTo>
                      <a:pt x="130975" y="180785"/>
                    </a:lnTo>
                    <a:cubicBezTo>
                      <a:pt x="130975" y="184023"/>
                      <a:pt x="129641" y="185262"/>
                      <a:pt x="127736" y="185262"/>
                    </a:cubicBezTo>
                    <a:cubicBezTo>
                      <a:pt x="126615" y="185358"/>
                      <a:pt x="125490" y="185126"/>
                      <a:pt x="124498" y="184595"/>
                    </a:cubicBezTo>
                    <a:cubicBezTo>
                      <a:pt x="123260" y="184595"/>
                      <a:pt x="122593" y="184023"/>
                      <a:pt x="121355" y="184023"/>
                    </a:cubicBezTo>
                    <a:lnTo>
                      <a:pt x="105353" y="178213"/>
                    </a:lnTo>
                    <a:cubicBezTo>
                      <a:pt x="101838" y="177003"/>
                      <a:pt x="98430" y="175506"/>
                      <a:pt x="95161" y="173736"/>
                    </a:cubicBezTo>
                    <a:cubicBezTo>
                      <a:pt x="93827" y="173070"/>
                      <a:pt x="93256" y="171165"/>
                      <a:pt x="93256" y="168021"/>
                    </a:cubicBezTo>
                    <a:cubicBezTo>
                      <a:pt x="93236" y="165249"/>
                      <a:pt x="93427" y="162479"/>
                      <a:pt x="93827" y="159735"/>
                    </a:cubicBezTo>
                    <a:cubicBezTo>
                      <a:pt x="94282" y="157189"/>
                      <a:pt x="94506" y="154606"/>
                      <a:pt x="94494" y="152019"/>
                    </a:cubicBezTo>
                    <a:cubicBezTo>
                      <a:pt x="94494" y="145638"/>
                      <a:pt x="93256" y="142494"/>
                      <a:pt x="91256" y="141161"/>
                    </a:cubicBezTo>
                    <a:cubicBezTo>
                      <a:pt x="88916" y="139895"/>
                      <a:pt x="86295" y="139240"/>
                      <a:pt x="83636" y="139256"/>
                    </a:cubicBezTo>
                    <a:lnTo>
                      <a:pt x="75920" y="139256"/>
                    </a:lnTo>
                    <a:cubicBezTo>
                      <a:pt x="70872" y="139256"/>
                      <a:pt x="66395" y="139827"/>
                      <a:pt x="60585" y="139827"/>
                    </a:cubicBezTo>
                    <a:cubicBezTo>
                      <a:pt x="54775" y="139827"/>
                      <a:pt x="49060" y="140494"/>
                      <a:pt x="44012" y="140494"/>
                    </a:cubicBezTo>
                    <a:lnTo>
                      <a:pt x="32677" y="140494"/>
                    </a:lnTo>
                    <a:cubicBezTo>
                      <a:pt x="28361" y="141040"/>
                      <a:pt x="23999" y="139916"/>
                      <a:pt x="20485" y="137351"/>
                    </a:cubicBezTo>
                    <a:cubicBezTo>
                      <a:pt x="17975" y="134580"/>
                      <a:pt x="16034" y="131344"/>
                      <a:pt x="14770" y="127826"/>
                    </a:cubicBezTo>
                    <a:lnTo>
                      <a:pt x="3911" y="97822"/>
                    </a:lnTo>
                    <a:lnTo>
                      <a:pt x="673" y="89440"/>
                    </a:lnTo>
                    <a:cubicBezTo>
                      <a:pt x="6" y="88869"/>
                      <a:pt x="6" y="87535"/>
                      <a:pt x="6" y="86868"/>
                    </a:cubicBezTo>
                    <a:cubicBezTo>
                      <a:pt x="-106" y="84937"/>
                      <a:pt x="1321" y="83258"/>
                      <a:pt x="3245" y="83058"/>
                    </a:cubicBezTo>
                    <a:cubicBezTo>
                      <a:pt x="4662" y="82479"/>
                      <a:pt x="6197" y="82251"/>
                      <a:pt x="7721" y="82392"/>
                    </a:cubicBezTo>
                    <a:cubicBezTo>
                      <a:pt x="9645" y="82404"/>
                      <a:pt x="11562" y="82628"/>
                      <a:pt x="13436" y="83058"/>
                    </a:cubicBezTo>
                    <a:cubicBezTo>
                      <a:pt x="16675" y="83725"/>
                      <a:pt x="20485" y="83725"/>
                      <a:pt x="24295" y="84392"/>
                    </a:cubicBezTo>
                    <a:cubicBezTo>
                      <a:pt x="28105" y="85059"/>
                      <a:pt x="32010" y="84963"/>
                      <a:pt x="35820" y="85630"/>
                    </a:cubicBezTo>
                    <a:cubicBezTo>
                      <a:pt x="38365" y="86091"/>
                      <a:pt x="40948" y="86314"/>
                      <a:pt x="43535" y="86297"/>
                    </a:cubicBezTo>
                    <a:cubicBezTo>
                      <a:pt x="46107" y="86297"/>
                      <a:pt x="49250" y="86868"/>
                      <a:pt x="52489" y="86868"/>
                    </a:cubicBezTo>
                    <a:cubicBezTo>
                      <a:pt x="55727" y="86868"/>
                      <a:pt x="59537" y="87535"/>
                      <a:pt x="63347" y="87535"/>
                    </a:cubicBezTo>
                    <a:cubicBezTo>
                      <a:pt x="66758" y="87402"/>
                      <a:pt x="70174" y="87626"/>
                      <a:pt x="73539" y="88202"/>
                    </a:cubicBezTo>
                    <a:cubicBezTo>
                      <a:pt x="76291" y="88540"/>
                      <a:pt x="79074" y="88540"/>
                      <a:pt x="81826" y="88202"/>
                    </a:cubicBezTo>
                    <a:cubicBezTo>
                      <a:pt x="86969" y="88202"/>
                      <a:pt x="90208" y="86868"/>
                      <a:pt x="91351" y="83725"/>
                    </a:cubicBezTo>
                    <a:cubicBezTo>
                      <a:pt x="92161" y="79709"/>
                      <a:pt x="92607" y="75629"/>
                      <a:pt x="92684" y="71533"/>
                    </a:cubicBezTo>
                    <a:lnTo>
                      <a:pt x="92684" y="22956"/>
                    </a:lnTo>
                    <a:cubicBezTo>
                      <a:pt x="92684" y="17907"/>
                      <a:pt x="92018" y="14002"/>
                      <a:pt x="92018" y="10192"/>
                    </a:cubicBezTo>
                    <a:lnTo>
                      <a:pt x="91351" y="4477"/>
                    </a:lnTo>
                    <a:cubicBezTo>
                      <a:pt x="91351" y="1239"/>
                      <a:pt x="92684" y="0"/>
                      <a:pt x="95161" y="0"/>
                    </a:cubicBezTo>
                    <a:cubicBezTo>
                      <a:pt x="98248" y="-20"/>
                      <a:pt x="101303" y="630"/>
                      <a:pt x="104114" y="1905"/>
                    </a:cubicBezTo>
                    <a:cubicBezTo>
                      <a:pt x="108020" y="3144"/>
                      <a:pt x="113639" y="4477"/>
                      <a:pt x="120116" y="6382"/>
                    </a:cubicBezTo>
                    <a:cubicBezTo>
                      <a:pt x="122954" y="7360"/>
                      <a:pt x="125574" y="8881"/>
                      <a:pt x="127832" y="10859"/>
                    </a:cubicBezTo>
                    <a:cubicBezTo>
                      <a:pt x="129731" y="13428"/>
                      <a:pt x="130426" y="16693"/>
                      <a:pt x="129737" y="19812"/>
                    </a:cubicBezTo>
                    <a:cubicBezTo>
                      <a:pt x="129734" y="22999"/>
                      <a:pt x="129511" y="26182"/>
                      <a:pt x="129070" y="29337"/>
                    </a:cubicBezTo>
                    <a:cubicBezTo>
                      <a:pt x="128516" y="34238"/>
                      <a:pt x="128293" y="39170"/>
                      <a:pt x="128403" y="44101"/>
                    </a:cubicBezTo>
                    <a:cubicBezTo>
                      <a:pt x="128403" y="49149"/>
                      <a:pt x="127832" y="54293"/>
                      <a:pt x="127832" y="59436"/>
                    </a:cubicBezTo>
                    <a:cubicBezTo>
                      <a:pt x="127832" y="64580"/>
                      <a:pt x="127165" y="67723"/>
                      <a:pt x="127165" y="69628"/>
                    </a:cubicBezTo>
                    <a:cubicBezTo>
                      <a:pt x="127054" y="73071"/>
                      <a:pt x="127278" y="76516"/>
                      <a:pt x="127832" y="79915"/>
                    </a:cubicBezTo>
                    <a:cubicBezTo>
                      <a:pt x="127860" y="81912"/>
                      <a:pt x="129107" y="83687"/>
                      <a:pt x="130975" y="84392"/>
                    </a:cubicBezTo>
                    <a:cubicBezTo>
                      <a:pt x="133691" y="85203"/>
                      <a:pt x="136556" y="85399"/>
                      <a:pt x="139357" y="84963"/>
                    </a:cubicBezTo>
                    <a:lnTo>
                      <a:pt x="222415" y="84963"/>
                    </a:lnTo>
                    <a:cubicBezTo>
                      <a:pt x="235845" y="84963"/>
                      <a:pt x="247370" y="84963"/>
                      <a:pt x="256324" y="84392"/>
                    </a:cubicBezTo>
                    <a:cubicBezTo>
                      <a:pt x="264137" y="84349"/>
                      <a:pt x="271892" y="83030"/>
                      <a:pt x="279279" y="80487"/>
                    </a:cubicBezTo>
                    <a:cubicBezTo>
                      <a:pt x="284570" y="78597"/>
                      <a:pt x="289090" y="75015"/>
                      <a:pt x="292138" y="70295"/>
                    </a:cubicBezTo>
                    <a:cubicBezTo>
                      <a:pt x="294909" y="64070"/>
                      <a:pt x="296212" y="57291"/>
                      <a:pt x="295948" y="50483"/>
                    </a:cubicBezTo>
                    <a:cubicBezTo>
                      <a:pt x="296099" y="45935"/>
                      <a:pt x="295909" y="41382"/>
                      <a:pt x="295376" y="36862"/>
                    </a:cubicBezTo>
                    <a:cubicBezTo>
                      <a:pt x="294479" y="29700"/>
                      <a:pt x="292982" y="22627"/>
                      <a:pt x="290900" y="15717"/>
                    </a:cubicBezTo>
                    <a:cubicBezTo>
                      <a:pt x="290763" y="13762"/>
                      <a:pt x="290345" y="11837"/>
                      <a:pt x="289661" y="10002"/>
                    </a:cubicBezTo>
                    <a:cubicBezTo>
                      <a:pt x="288907" y="8382"/>
                      <a:pt x="288456" y="6639"/>
                      <a:pt x="288328" y="4858"/>
                    </a:cubicBezTo>
                    <a:cubicBezTo>
                      <a:pt x="288257" y="4156"/>
                      <a:pt x="288501" y="3458"/>
                      <a:pt x="288995" y="2953"/>
                    </a:cubicBezTo>
                    <a:cubicBezTo>
                      <a:pt x="288995" y="2286"/>
                      <a:pt x="290233" y="1715"/>
                      <a:pt x="292233" y="1715"/>
                    </a:cubicBezTo>
                    <a:cubicBezTo>
                      <a:pt x="298615" y="2286"/>
                      <a:pt x="303092" y="2953"/>
                      <a:pt x="306902" y="3620"/>
                    </a:cubicBezTo>
                    <a:lnTo>
                      <a:pt x="317760" y="5525"/>
                    </a:lnTo>
                    <a:cubicBezTo>
                      <a:pt x="319968" y="5851"/>
                      <a:pt x="322117" y="6492"/>
                      <a:pt x="324142" y="7430"/>
                    </a:cubicBezTo>
                    <a:cubicBezTo>
                      <a:pt x="325291" y="9224"/>
                      <a:pt x="326158" y="11184"/>
                      <a:pt x="326714" y="13240"/>
                    </a:cubicBezTo>
                    <a:lnTo>
                      <a:pt x="330524" y="26670"/>
                    </a:lnTo>
                    <a:cubicBezTo>
                      <a:pt x="331926" y="32769"/>
                      <a:pt x="333007" y="38937"/>
                      <a:pt x="333762" y="45149"/>
                    </a:cubicBezTo>
                    <a:cubicBezTo>
                      <a:pt x="334429" y="52197"/>
                      <a:pt x="335000" y="59913"/>
                      <a:pt x="335000" y="66866"/>
                    </a:cubicBezTo>
                    <a:cubicBezTo>
                      <a:pt x="335481" y="80034"/>
                      <a:pt x="333972" y="93201"/>
                      <a:pt x="330524" y="105918"/>
                    </a:cubicBezTo>
                    <a:cubicBezTo>
                      <a:pt x="328430" y="114275"/>
                      <a:pt x="324271" y="121972"/>
                      <a:pt x="318427" y="128302"/>
                    </a:cubicBezTo>
                    <a:cubicBezTo>
                      <a:pt x="313551" y="133337"/>
                      <a:pt x="307338" y="136873"/>
                      <a:pt x="300520" y="138494"/>
                    </a:cubicBezTo>
                    <a:cubicBezTo>
                      <a:pt x="292782" y="140320"/>
                      <a:pt x="284848" y="141184"/>
                      <a:pt x="276898" y="141066"/>
                    </a:cubicBezTo>
                    <a:lnTo>
                      <a:pt x="222510" y="14039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520031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met Tekst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F1CF6A81-C5B1-4C67-8EEC-8C51AFC75593}"/>
              </a:ext>
            </a:extLst>
          </p:cNvPr>
          <p:cNvGrpSpPr/>
          <p:nvPr/>
        </p:nvGrpSpPr>
        <p:grpSpPr>
          <a:xfrm>
            <a:off x="786831" y="0"/>
            <a:ext cx="10870403" cy="6858000"/>
            <a:chOff x="786831" y="0"/>
            <a:chExt cx="10870403" cy="68580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BD4526D-B944-46A3-BE55-7A5E745D5A9F}"/>
                </a:ext>
              </a:extLst>
            </p:cNvPr>
            <p:cNvCxnSpPr>
              <a:cxnSpLocks/>
            </p:cNvCxnSpPr>
            <p:nvPr/>
          </p:nvCxnSpPr>
          <p:spPr>
            <a:xfrm>
              <a:off x="786831" y="0"/>
              <a:ext cx="0" cy="6858000"/>
            </a:xfrm>
            <a:prstGeom prst="line">
              <a:avLst/>
            </a:prstGeom>
            <a:ln w="9525"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F1CAC27-1E25-4D26-A1ED-C0006932A167}"/>
                </a:ext>
              </a:extLst>
            </p:cNvPr>
            <p:cNvCxnSpPr>
              <a:cxnSpLocks/>
            </p:cNvCxnSpPr>
            <p:nvPr/>
          </p:nvCxnSpPr>
          <p:spPr>
            <a:xfrm>
              <a:off x="3504432" y="0"/>
              <a:ext cx="0" cy="6858000"/>
            </a:xfrm>
            <a:prstGeom prst="line">
              <a:avLst/>
            </a:prstGeom>
            <a:ln w="9525"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24A9655-3BC5-44CD-B6D9-D82823323659}"/>
                </a:ext>
              </a:extLst>
            </p:cNvPr>
            <p:cNvCxnSpPr>
              <a:cxnSpLocks/>
            </p:cNvCxnSpPr>
            <p:nvPr/>
          </p:nvCxnSpPr>
          <p:spPr>
            <a:xfrm>
              <a:off x="6222033" y="0"/>
              <a:ext cx="0" cy="6858000"/>
            </a:xfrm>
            <a:prstGeom prst="line">
              <a:avLst/>
            </a:prstGeom>
            <a:ln w="9525"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C493769-D1C6-43DA-B419-48243988BE2F}"/>
                </a:ext>
              </a:extLst>
            </p:cNvPr>
            <p:cNvCxnSpPr>
              <a:cxnSpLocks/>
            </p:cNvCxnSpPr>
            <p:nvPr/>
          </p:nvCxnSpPr>
          <p:spPr>
            <a:xfrm>
              <a:off x="8939634" y="0"/>
              <a:ext cx="0" cy="6858000"/>
            </a:xfrm>
            <a:prstGeom prst="line">
              <a:avLst/>
            </a:prstGeom>
            <a:ln w="9525"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B7F05EF-65FB-43D5-BC4C-7E181AB7141E}"/>
                </a:ext>
              </a:extLst>
            </p:cNvPr>
            <p:cNvCxnSpPr>
              <a:cxnSpLocks/>
            </p:cNvCxnSpPr>
            <p:nvPr/>
          </p:nvCxnSpPr>
          <p:spPr>
            <a:xfrm>
              <a:off x="11657234" y="0"/>
              <a:ext cx="0" cy="6858000"/>
            </a:xfrm>
            <a:prstGeom prst="line">
              <a:avLst/>
            </a:prstGeom>
            <a:ln w="9525"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11FEC-7558-465A-9086-C112D0B07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Intern vertrouwelijk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2B8EF51-A223-4FED-A130-1A9CC812A8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18630" y="2139535"/>
            <a:ext cx="5424997" cy="2297994"/>
          </a:xfrm>
          <a:noFill/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10000"/>
              </a:lnSpc>
              <a:defRPr sz="3600" b="1" u="none">
                <a:solidFill>
                  <a:srgbClr val="21305B"/>
                </a:solidFill>
              </a:defRPr>
            </a:lvl1pPr>
          </a:lstStyle>
          <a:p>
            <a:r>
              <a:rPr lang="nl-NL" dirty="0"/>
              <a:t>Klik om </a:t>
            </a:r>
            <a:r>
              <a:rPr lang="nl-NL" dirty="0" err="1"/>
              <a:t>divider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titel aan te passen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B0C95C9-E152-4F32-929C-A38D8047EA1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529200" cy="2139535"/>
            <a:chOff x="374534" y="1058069"/>
            <a:chExt cx="833628" cy="3370325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E29BBAF-69FF-4FCA-824F-B3E3EF1F63E3}"/>
                </a:ext>
              </a:extLst>
            </p:cNvPr>
            <p:cNvSpPr/>
            <p:nvPr/>
          </p:nvSpPr>
          <p:spPr>
            <a:xfrm>
              <a:off x="374534" y="1058069"/>
              <a:ext cx="833628" cy="3370325"/>
            </a:xfrm>
            <a:custGeom>
              <a:avLst/>
              <a:gdLst>
                <a:gd name="connsiteX0" fmla="*/ 0 w 833628"/>
                <a:gd name="connsiteY0" fmla="*/ 0 h 3370325"/>
                <a:gd name="connsiteX1" fmla="*/ 833628 w 833628"/>
                <a:gd name="connsiteY1" fmla="*/ 0 h 3370325"/>
                <a:gd name="connsiteX2" fmla="*/ 833628 w 833628"/>
                <a:gd name="connsiteY2" fmla="*/ 3370326 h 3370325"/>
                <a:gd name="connsiteX3" fmla="*/ 0 w 833628"/>
                <a:gd name="connsiteY3" fmla="*/ 3370326 h 337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3628" h="3370325">
                  <a:moveTo>
                    <a:pt x="0" y="0"/>
                  </a:moveTo>
                  <a:lnTo>
                    <a:pt x="833628" y="0"/>
                  </a:lnTo>
                  <a:lnTo>
                    <a:pt x="833628" y="3370326"/>
                  </a:lnTo>
                  <a:lnTo>
                    <a:pt x="0" y="3370326"/>
                  </a:lnTo>
                  <a:close/>
                </a:path>
              </a:pathLst>
            </a:custGeom>
            <a:solidFill>
              <a:srgbClr val="2130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>
                <a:solidFill>
                  <a:srgbClr val="1A3877"/>
                </a:solidFill>
              </a:endParaRP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A6EF5C3A-DDDC-4420-B15D-383128CF9966}"/>
                </a:ext>
              </a:extLst>
            </p:cNvPr>
            <p:cNvGrpSpPr/>
            <p:nvPr userDrawn="1"/>
          </p:nvGrpSpPr>
          <p:grpSpPr>
            <a:xfrm>
              <a:off x="607167" y="1506981"/>
              <a:ext cx="368883" cy="2472119"/>
              <a:chOff x="607167" y="1506981"/>
              <a:chExt cx="368883" cy="2472119"/>
            </a:xfrm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FF34D95-D75D-43BC-95EE-F2996DAF0FE6}"/>
                  </a:ext>
                </a:extLst>
              </p:cNvPr>
              <p:cNvSpPr/>
              <p:nvPr/>
            </p:nvSpPr>
            <p:spPr>
              <a:xfrm>
                <a:off x="631020" y="3712971"/>
                <a:ext cx="342389" cy="266129"/>
              </a:xfrm>
              <a:custGeom>
                <a:avLst/>
                <a:gdLst>
                  <a:gd name="connsiteX0" fmla="*/ 130896 w 342389"/>
                  <a:gd name="connsiteY0" fmla="*/ 231173 h 266129"/>
                  <a:gd name="connsiteX1" fmla="*/ 111846 w 342389"/>
                  <a:gd name="connsiteY1" fmla="*/ 231173 h 266129"/>
                  <a:gd name="connsiteX2" fmla="*/ 83747 w 342389"/>
                  <a:gd name="connsiteY2" fmla="*/ 231744 h 266129"/>
                  <a:gd name="connsiteX3" fmla="*/ 56886 w 342389"/>
                  <a:gd name="connsiteY3" fmla="*/ 233078 h 266129"/>
                  <a:gd name="connsiteX4" fmla="*/ 41551 w 342389"/>
                  <a:gd name="connsiteY4" fmla="*/ 234316 h 266129"/>
                  <a:gd name="connsiteX5" fmla="*/ 29359 w 342389"/>
                  <a:gd name="connsiteY5" fmla="*/ 253366 h 266129"/>
                  <a:gd name="connsiteX6" fmla="*/ 25549 w 342389"/>
                  <a:gd name="connsiteY6" fmla="*/ 263558 h 266129"/>
                  <a:gd name="connsiteX7" fmla="*/ 18501 w 342389"/>
                  <a:gd name="connsiteY7" fmla="*/ 265463 h 266129"/>
                  <a:gd name="connsiteX8" fmla="*/ 8976 w 342389"/>
                  <a:gd name="connsiteY8" fmla="*/ 265463 h 266129"/>
                  <a:gd name="connsiteX9" fmla="*/ 2594 w 342389"/>
                  <a:gd name="connsiteY9" fmla="*/ 264225 h 266129"/>
                  <a:gd name="connsiteX10" fmla="*/ 1356 w 342389"/>
                  <a:gd name="connsiteY10" fmla="*/ 259081 h 266129"/>
                  <a:gd name="connsiteX11" fmla="*/ 1356 w 342389"/>
                  <a:gd name="connsiteY11" fmla="*/ 248889 h 266129"/>
                  <a:gd name="connsiteX12" fmla="*/ 2022 w 342389"/>
                  <a:gd name="connsiteY12" fmla="*/ 234792 h 266129"/>
                  <a:gd name="connsiteX13" fmla="*/ 2594 w 342389"/>
                  <a:gd name="connsiteY13" fmla="*/ 218791 h 266129"/>
                  <a:gd name="connsiteX14" fmla="*/ 2594 w 342389"/>
                  <a:gd name="connsiteY14" fmla="*/ 204122 h 266129"/>
                  <a:gd name="connsiteX15" fmla="*/ 2022 w 342389"/>
                  <a:gd name="connsiteY15" fmla="*/ 184310 h 266129"/>
                  <a:gd name="connsiteX16" fmla="*/ 689 w 342389"/>
                  <a:gd name="connsiteY16" fmla="*/ 160593 h 266129"/>
                  <a:gd name="connsiteX17" fmla="*/ 689 w 342389"/>
                  <a:gd name="connsiteY17" fmla="*/ 135923 h 266129"/>
                  <a:gd name="connsiteX18" fmla="*/ 22 w 342389"/>
                  <a:gd name="connsiteY18" fmla="*/ 112872 h 266129"/>
                  <a:gd name="connsiteX19" fmla="*/ 689 w 342389"/>
                  <a:gd name="connsiteY19" fmla="*/ 96870 h 266129"/>
                  <a:gd name="connsiteX20" fmla="*/ 3261 w 342389"/>
                  <a:gd name="connsiteY20" fmla="*/ 78963 h 266129"/>
                  <a:gd name="connsiteX21" fmla="*/ 10309 w 342389"/>
                  <a:gd name="connsiteY21" fmla="*/ 60485 h 266129"/>
                  <a:gd name="connsiteX22" fmla="*/ 24311 w 342389"/>
                  <a:gd name="connsiteY22" fmla="*/ 42578 h 266129"/>
                  <a:gd name="connsiteX23" fmla="*/ 78032 w 342389"/>
                  <a:gd name="connsiteY23" fmla="*/ 22766 h 266129"/>
                  <a:gd name="connsiteX24" fmla="*/ 135182 w 342389"/>
                  <a:gd name="connsiteY24" fmla="*/ 48960 h 266129"/>
                  <a:gd name="connsiteX25" fmla="*/ 146612 w 342389"/>
                  <a:gd name="connsiteY25" fmla="*/ 69438 h 266129"/>
                  <a:gd name="connsiteX26" fmla="*/ 151755 w 342389"/>
                  <a:gd name="connsiteY26" fmla="*/ 84107 h 266129"/>
                  <a:gd name="connsiteX27" fmla="*/ 154327 w 342389"/>
                  <a:gd name="connsiteY27" fmla="*/ 94966 h 266129"/>
                  <a:gd name="connsiteX28" fmla="*/ 156899 w 342389"/>
                  <a:gd name="connsiteY28" fmla="*/ 96870 h 266129"/>
                  <a:gd name="connsiteX29" fmla="*/ 159471 w 342389"/>
                  <a:gd name="connsiteY29" fmla="*/ 94966 h 266129"/>
                  <a:gd name="connsiteX30" fmla="*/ 160709 w 342389"/>
                  <a:gd name="connsiteY30" fmla="*/ 84107 h 266129"/>
                  <a:gd name="connsiteX31" fmla="*/ 169662 w 342389"/>
                  <a:gd name="connsiteY31" fmla="*/ 46007 h 266129"/>
                  <a:gd name="connsiteX32" fmla="*/ 218907 w 342389"/>
                  <a:gd name="connsiteY32" fmla="*/ 3811 h 266129"/>
                  <a:gd name="connsiteX33" fmla="*/ 244434 w 342389"/>
                  <a:gd name="connsiteY33" fmla="*/ 1 h 266129"/>
                  <a:gd name="connsiteX34" fmla="*/ 279581 w 342389"/>
                  <a:gd name="connsiteY34" fmla="*/ 7621 h 266129"/>
                  <a:gd name="connsiteX35" fmla="*/ 311585 w 342389"/>
                  <a:gd name="connsiteY35" fmla="*/ 28767 h 266129"/>
                  <a:gd name="connsiteX36" fmla="*/ 334064 w 342389"/>
                  <a:gd name="connsiteY36" fmla="*/ 63342 h 266129"/>
                  <a:gd name="connsiteX37" fmla="*/ 342351 w 342389"/>
                  <a:gd name="connsiteY37" fmla="*/ 108777 h 266129"/>
                  <a:gd name="connsiteX38" fmla="*/ 341684 w 342389"/>
                  <a:gd name="connsiteY38" fmla="*/ 133637 h 266129"/>
                  <a:gd name="connsiteX39" fmla="*/ 339112 w 342389"/>
                  <a:gd name="connsiteY39" fmla="*/ 154116 h 266129"/>
                  <a:gd name="connsiteX40" fmla="*/ 337874 w 342389"/>
                  <a:gd name="connsiteY40" fmla="*/ 175833 h 266129"/>
                  <a:gd name="connsiteX41" fmla="*/ 337207 w 342389"/>
                  <a:gd name="connsiteY41" fmla="*/ 202693 h 266129"/>
                  <a:gd name="connsiteX42" fmla="*/ 337207 w 342389"/>
                  <a:gd name="connsiteY42" fmla="*/ 216790 h 266129"/>
                  <a:gd name="connsiteX43" fmla="*/ 337874 w 342389"/>
                  <a:gd name="connsiteY43" fmla="*/ 234030 h 266129"/>
                  <a:gd name="connsiteX44" fmla="*/ 338541 w 342389"/>
                  <a:gd name="connsiteY44" fmla="*/ 249366 h 266129"/>
                  <a:gd name="connsiteX45" fmla="*/ 338541 w 342389"/>
                  <a:gd name="connsiteY45" fmla="*/ 259748 h 266129"/>
                  <a:gd name="connsiteX46" fmla="*/ 336540 w 342389"/>
                  <a:gd name="connsiteY46" fmla="*/ 264796 h 266129"/>
                  <a:gd name="connsiteX47" fmla="*/ 330825 w 342389"/>
                  <a:gd name="connsiteY47" fmla="*/ 266130 h 266129"/>
                  <a:gd name="connsiteX48" fmla="*/ 321300 w 342389"/>
                  <a:gd name="connsiteY48" fmla="*/ 266130 h 266129"/>
                  <a:gd name="connsiteX49" fmla="*/ 313680 w 342389"/>
                  <a:gd name="connsiteY49" fmla="*/ 263558 h 266129"/>
                  <a:gd name="connsiteX50" fmla="*/ 309870 w 342389"/>
                  <a:gd name="connsiteY50" fmla="*/ 253366 h 266129"/>
                  <a:gd name="connsiteX51" fmla="*/ 303393 w 342389"/>
                  <a:gd name="connsiteY51" fmla="*/ 237364 h 266129"/>
                  <a:gd name="connsiteX52" fmla="*/ 291297 w 342389"/>
                  <a:gd name="connsiteY52" fmla="*/ 233554 h 266129"/>
                  <a:gd name="connsiteX53" fmla="*/ 273390 w 342389"/>
                  <a:gd name="connsiteY53" fmla="*/ 232887 h 266129"/>
                  <a:gd name="connsiteX54" fmla="*/ 252339 w 342389"/>
                  <a:gd name="connsiteY54" fmla="*/ 232221 h 266129"/>
                  <a:gd name="connsiteX55" fmla="*/ 229956 w 342389"/>
                  <a:gd name="connsiteY55" fmla="*/ 232221 h 266129"/>
                  <a:gd name="connsiteX56" fmla="*/ 130896 w 342389"/>
                  <a:gd name="connsiteY56" fmla="*/ 231173 h 266129"/>
                  <a:gd name="connsiteX57" fmla="*/ 136706 w 342389"/>
                  <a:gd name="connsiteY57" fmla="*/ 171642 h 266129"/>
                  <a:gd name="connsiteX58" fmla="*/ 143754 w 342389"/>
                  <a:gd name="connsiteY58" fmla="*/ 169737 h 266129"/>
                  <a:gd name="connsiteX59" fmla="*/ 144993 w 342389"/>
                  <a:gd name="connsiteY59" fmla="*/ 157640 h 266129"/>
                  <a:gd name="connsiteX60" fmla="*/ 144326 w 342389"/>
                  <a:gd name="connsiteY60" fmla="*/ 140400 h 266129"/>
                  <a:gd name="connsiteX61" fmla="*/ 141754 w 342389"/>
                  <a:gd name="connsiteY61" fmla="*/ 123064 h 266129"/>
                  <a:gd name="connsiteX62" fmla="*/ 121371 w 342389"/>
                  <a:gd name="connsiteY62" fmla="*/ 95632 h 266129"/>
                  <a:gd name="connsiteX63" fmla="*/ 86128 w 342389"/>
                  <a:gd name="connsiteY63" fmla="*/ 84107 h 266129"/>
                  <a:gd name="connsiteX64" fmla="*/ 72126 w 342389"/>
                  <a:gd name="connsiteY64" fmla="*/ 85345 h 266129"/>
                  <a:gd name="connsiteX65" fmla="*/ 54219 w 342389"/>
                  <a:gd name="connsiteY65" fmla="*/ 92394 h 266129"/>
                  <a:gd name="connsiteX66" fmla="*/ 39551 w 342389"/>
                  <a:gd name="connsiteY66" fmla="*/ 109062 h 266129"/>
                  <a:gd name="connsiteX67" fmla="*/ 33074 w 342389"/>
                  <a:gd name="connsiteY67" fmla="*/ 137637 h 266129"/>
                  <a:gd name="connsiteX68" fmla="*/ 33074 w 342389"/>
                  <a:gd name="connsiteY68" fmla="*/ 164498 h 266129"/>
                  <a:gd name="connsiteX69" fmla="*/ 34407 w 342389"/>
                  <a:gd name="connsiteY69" fmla="*/ 168975 h 266129"/>
                  <a:gd name="connsiteX70" fmla="*/ 36312 w 342389"/>
                  <a:gd name="connsiteY70" fmla="*/ 170880 h 266129"/>
                  <a:gd name="connsiteX71" fmla="*/ 42694 w 342389"/>
                  <a:gd name="connsiteY71" fmla="*/ 171451 h 266129"/>
                  <a:gd name="connsiteX72" fmla="*/ 55458 w 342389"/>
                  <a:gd name="connsiteY72" fmla="*/ 172118 h 266129"/>
                  <a:gd name="connsiteX73" fmla="*/ 68316 w 342389"/>
                  <a:gd name="connsiteY73" fmla="*/ 172118 h 266129"/>
                  <a:gd name="connsiteX74" fmla="*/ 136706 w 342389"/>
                  <a:gd name="connsiteY74" fmla="*/ 171451 h 266129"/>
                  <a:gd name="connsiteX75" fmla="*/ 239004 w 342389"/>
                  <a:gd name="connsiteY75" fmla="*/ 171642 h 266129"/>
                  <a:gd name="connsiteX76" fmla="*/ 277962 w 342389"/>
                  <a:gd name="connsiteY76" fmla="*/ 171642 h 266129"/>
                  <a:gd name="connsiteX77" fmla="*/ 293297 w 342389"/>
                  <a:gd name="connsiteY77" fmla="*/ 171070 h 266129"/>
                  <a:gd name="connsiteX78" fmla="*/ 307965 w 342389"/>
                  <a:gd name="connsiteY78" fmla="*/ 158878 h 266129"/>
                  <a:gd name="connsiteX79" fmla="*/ 309299 w 342389"/>
                  <a:gd name="connsiteY79" fmla="*/ 141638 h 266129"/>
                  <a:gd name="connsiteX80" fmla="*/ 307394 w 342389"/>
                  <a:gd name="connsiteY80" fmla="*/ 116683 h 266129"/>
                  <a:gd name="connsiteX81" fmla="*/ 275390 w 342389"/>
                  <a:gd name="connsiteY81" fmla="*/ 71343 h 266129"/>
                  <a:gd name="connsiteX82" fmla="*/ 240243 w 342389"/>
                  <a:gd name="connsiteY82" fmla="*/ 62961 h 266129"/>
                  <a:gd name="connsiteX83" fmla="*/ 216621 w 342389"/>
                  <a:gd name="connsiteY83" fmla="*/ 66867 h 266129"/>
                  <a:gd name="connsiteX84" fmla="*/ 199285 w 342389"/>
                  <a:gd name="connsiteY84" fmla="*/ 76392 h 266129"/>
                  <a:gd name="connsiteX85" fmla="*/ 187855 w 342389"/>
                  <a:gd name="connsiteY85" fmla="*/ 87917 h 266129"/>
                  <a:gd name="connsiteX86" fmla="*/ 181473 w 342389"/>
                  <a:gd name="connsiteY86" fmla="*/ 98775 h 266129"/>
                  <a:gd name="connsiteX87" fmla="*/ 178235 w 342389"/>
                  <a:gd name="connsiteY87" fmla="*/ 107729 h 266129"/>
                  <a:gd name="connsiteX88" fmla="*/ 176330 w 342389"/>
                  <a:gd name="connsiteY88" fmla="*/ 118587 h 266129"/>
                  <a:gd name="connsiteX89" fmla="*/ 174996 w 342389"/>
                  <a:gd name="connsiteY89" fmla="*/ 133923 h 266129"/>
                  <a:gd name="connsiteX90" fmla="*/ 174996 w 342389"/>
                  <a:gd name="connsiteY90" fmla="*/ 156307 h 266129"/>
                  <a:gd name="connsiteX91" fmla="*/ 176997 w 342389"/>
                  <a:gd name="connsiteY91" fmla="*/ 168499 h 266129"/>
                  <a:gd name="connsiteX92" fmla="*/ 183950 w 342389"/>
                  <a:gd name="connsiteY92" fmla="*/ 170403 h 26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342389" h="266129">
                    <a:moveTo>
                      <a:pt x="130896" y="231173"/>
                    </a:moveTo>
                    <a:lnTo>
                      <a:pt x="111846" y="231173"/>
                    </a:lnTo>
                    <a:cubicBezTo>
                      <a:pt x="102892" y="231173"/>
                      <a:pt x="93272" y="231173"/>
                      <a:pt x="83747" y="231744"/>
                    </a:cubicBezTo>
                    <a:cubicBezTo>
                      <a:pt x="74222" y="232316"/>
                      <a:pt x="64697" y="232411"/>
                      <a:pt x="56886" y="233078"/>
                    </a:cubicBezTo>
                    <a:cubicBezTo>
                      <a:pt x="49076" y="233745"/>
                      <a:pt x="43456" y="233745"/>
                      <a:pt x="41551" y="234316"/>
                    </a:cubicBezTo>
                    <a:cubicBezTo>
                      <a:pt x="35741" y="235650"/>
                      <a:pt x="32026" y="242032"/>
                      <a:pt x="29359" y="253366"/>
                    </a:cubicBezTo>
                    <a:cubicBezTo>
                      <a:pt x="28738" y="256976"/>
                      <a:pt x="27446" y="260424"/>
                      <a:pt x="25549" y="263558"/>
                    </a:cubicBezTo>
                    <a:cubicBezTo>
                      <a:pt x="23726" y="265434"/>
                      <a:pt x="21022" y="266168"/>
                      <a:pt x="18501" y="265463"/>
                    </a:cubicBezTo>
                    <a:lnTo>
                      <a:pt x="8976" y="265463"/>
                    </a:lnTo>
                    <a:cubicBezTo>
                      <a:pt x="6772" y="265711"/>
                      <a:pt x="4545" y="265282"/>
                      <a:pt x="2594" y="264225"/>
                    </a:cubicBezTo>
                    <a:cubicBezTo>
                      <a:pt x="1244" y="262882"/>
                      <a:pt x="765" y="260891"/>
                      <a:pt x="1356" y="259081"/>
                    </a:cubicBezTo>
                    <a:lnTo>
                      <a:pt x="1356" y="248889"/>
                    </a:lnTo>
                    <a:cubicBezTo>
                      <a:pt x="1356" y="244413"/>
                      <a:pt x="2022" y="239936"/>
                      <a:pt x="2022" y="234792"/>
                    </a:cubicBezTo>
                    <a:cubicBezTo>
                      <a:pt x="2022" y="229649"/>
                      <a:pt x="2594" y="223934"/>
                      <a:pt x="2594" y="218791"/>
                    </a:cubicBezTo>
                    <a:lnTo>
                      <a:pt x="2594" y="204122"/>
                    </a:lnTo>
                    <a:cubicBezTo>
                      <a:pt x="2594" y="198312"/>
                      <a:pt x="2594" y="191930"/>
                      <a:pt x="2022" y="184310"/>
                    </a:cubicBezTo>
                    <a:cubicBezTo>
                      <a:pt x="1451" y="176690"/>
                      <a:pt x="1356" y="168975"/>
                      <a:pt x="689" y="160593"/>
                    </a:cubicBezTo>
                    <a:lnTo>
                      <a:pt x="689" y="135923"/>
                    </a:lnTo>
                    <a:cubicBezTo>
                      <a:pt x="689" y="127541"/>
                      <a:pt x="22" y="119921"/>
                      <a:pt x="22" y="112872"/>
                    </a:cubicBezTo>
                    <a:cubicBezTo>
                      <a:pt x="-75" y="107529"/>
                      <a:pt x="148" y="102185"/>
                      <a:pt x="689" y="96870"/>
                    </a:cubicBezTo>
                    <a:cubicBezTo>
                      <a:pt x="1356" y="91155"/>
                      <a:pt x="2022" y="84774"/>
                      <a:pt x="3261" y="78963"/>
                    </a:cubicBezTo>
                    <a:cubicBezTo>
                      <a:pt x="4611" y="72467"/>
                      <a:pt x="6991" y="66229"/>
                      <a:pt x="10309" y="60485"/>
                    </a:cubicBezTo>
                    <a:cubicBezTo>
                      <a:pt x="13862" y="53722"/>
                      <a:pt x="18605" y="47655"/>
                      <a:pt x="24311" y="42578"/>
                    </a:cubicBezTo>
                    <a:cubicBezTo>
                      <a:pt x="38770" y="28929"/>
                      <a:pt x="58173" y="21775"/>
                      <a:pt x="78032" y="22766"/>
                    </a:cubicBezTo>
                    <a:cubicBezTo>
                      <a:pt x="100236" y="21537"/>
                      <a:pt x="121615" y="31338"/>
                      <a:pt x="135182" y="48960"/>
                    </a:cubicBezTo>
                    <a:cubicBezTo>
                      <a:pt x="140088" y="55113"/>
                      <a:pt x="143950" y="62028"/>
                      <a:pt x="146612" y="69438"/>
                    </a:cubicBezTo>
                    <a:cubicBezTo>
                      <a:pt x="149184" y="75820"/>
                      <a:pt x="150517" y="80868"/>
                      <a:pt x="151755" y="84107"/>
                    </a:cubicBezTo>
                    <a:cubicBezTo>
                      <a:pt x="152357" y="87784"/>
                      <a:pt x="153217" y="91413"/>
                      <a:pt x="154327" y="94966"/>
                    </a:cubicBezTo>
                    <a:cubicBezTo>
                      <a:pt x="154327" y="96299"/>
                      <a:pt x="155565" y="96870"/>
                      <a:pt x="156899" y="96870"/>
                    </a:cubicBezTo>
                    <a:cubicBezTo>
                      <a:pt x="158232" y="96870"/>
                      <a:pt x="159471" y="96299"/>
                      <a:pt x="159471" y="94966"/>
                    </a:cubicBezTo>
                    <a:cubicBezTo>
                      <a:pt x="159471" y="93632"/>
                      <a:pt x="160042" y="89822"/>
                      <a:pt x="160709" y="84107"/>
                    </a:cubicBezTo>
                    <a:cubicBezTo>
                      <a:pt x="161444" y="70982"/>
                      <a:pt x="164474" y="58085"/>
                      <a:pt x="169662" y="46007"/>
                    </a:cubicBezTo>
                    <a:cubicBezTo>
                      <a:pt x="179278" y="25538"/>
                      <a:pt x="197207" y="10174"/>
                      <a:pt x="218907" y="3811"/>
                    </a:cubicBezTo>
                    <a:cubicBezTo>
                      <a:pt x="227171" y="1239"/>
                      <a:pt x="235780" y="-46"/>
                      <a:pt x="244434" y="1"/>
                    </a:cubicBezTo>
                    <a:cubicBezTo>
                      <a:pt x="256564" y="-37"/>
                      <a:pt x="268557" y="2563"/>
                      <a:pt x="279581" y="7621"/>
                    </a:cubicBezTo>
                    <a:cubicBezTo>
                      <a:pt x="291517" y="12536"/>
                      <a:pt x="302386" y="19718"/>
                      <a:pt x="311585" y="28767"/>
                    </a:cubicBezTo>
                    <a:cubicBezTo>
                      <a:pt x="321295" y="38692"/>
                      <a:pt x="328936" y="50446"/>
                      <a:pt x="334064" y="63342"/>
                    </a:cubicBezTo>
                    <a:cubicBezTo>
                      <a:pt x="339936" y="77754"/>
                      <a:pt x="342757" y="93222"/>
                      <a:pt x="342351" y="108777"/>
                    </a:cubicBezTo>
                    <a:cubicBezTo>
                      <a:pt x="342351" y="117730"/>
                      <a:pt x="342351" y="126017"/>
                      <a:pt x="341684" y="133637"/>
                    </a:cubicBezTo>
                    <a:cubicBezTo>
                      <a:pt x="341017" y="141257"/>
                      <a:pt x="339779" y="147067"/>
                      <a:pt x="339112" y="154116"/>
                    </a:cubicBezTo>
                    <a:cubicBezTo>
                      <a:pt x="338445" y="161164"/>
                      <a:pt x="337874" y="168213"/>
                      <a:pt x="337874" y="175833"/>
                    </a:cubicBezTo>
                    <a:cubicBezTo>
                      <a:pt x="337874" y="183453"/>
                      <a:pt x="337207" y="192501"/>
                      <a:pt x="337207" y="202693"/>
                    </a:cubicBezTo>
                    <a:lnTo>
                      <a:pt x="337207" y="216790"/>
                    </a:lnTo>
                    <a:lnTo>
                      <a:pt x="337874" y="234030"/>
                    </a:lnTo>
                    <a:cubicBezTo>
                      <a:pt x="337874" y="239174"/>
                      <a:pt x="338541" y="244317"/>
                      <a:pt x="338541" y="249366"/>
                    </a:cubicBezTo>
                    <a:lnTo>
                      <a:pt x="338541" y="259748"/>
                    </a:lnTo>
                    <a:cubicBezTo>
                      <a:pt x="338597" y="261634"/>
                      <a:pt x="337873" y="263463"/>
                      <a:pt x="336540" y="264796"/>
                    </a:cubicBezTo>
                    <a:cubicBezTo>
                      <a:pt x="334722" y="265558"/>
                      <a:pt x="332791" y="266006"/>
                      <a:pt x="330825" y="266130"/>
                    </a:cubicBezTo>
                    <a:lnTo>
                      <a:pt x="321300" y="266130"/>
                    </a:lnTo>
                    <a:cubicBezTo>
                      <a:pt x="317490" y="266130"/>
                      <a:pt x="314919" y="265463"/>
                      <a:pt x="313680" y="263558"/>
                    </a:cubicBezTo>
                    <a:cubicBezTo>
                      <a:pt x="311745" y="260443"/>
                      <a:pt x="310450" y="256986"/>
                      <a:pt x="309870" y="253366"/>
                    </a:cubicBezTo>
                    <a:cubicBezTo>
                      <a:pt x="309413" y="247489"/>
                      <a:pt x="307150" y="241898"/>
                      <a:pt x="303393" y="237364"/>
                    </a:cubicBezTo>
                    <a:cubicBezTo>
                      <a:pt x="299860" y="234859"/>
                      <a:pt x="295629" y="233526"/>
                      <a:pt x="291297" y="233554"/>
                    </a:cubicBezTo>
                    <a:cubicBezTo>
                      <a:pt x="286153" y="233554"/>
                      <a:pt x="280438" y="232887"/>
                      <a:pt x="273390" y="232887"/>
                    </a:cubicBezTo>
                    <a:cubicBezTo>
                      <a:pt x="266341" y="232887"/>
                      <a:pt x="259293" y="232887"/>
                      <a:pt x="252339" y="232221"/>
                    </a:cubicBezTo>
                    <a:cubicBezTo>
                      <a:pt x="245386" y="231554"/>
                      <a:pt x="237576" y="232221"/>
                      <a:pt x="229956" y="232221"/>
                    </a:cubicBezTo>
                    <a:lnTo>
                      <a:pt x="130896" y="231173"/>
                    </a:lnTo>
                    <a:close/>
                    <a:moveTo>
                      <a:pt x="136706" y="171642"/>
                    </a:moveTo>
                    <a:cubicBezTo>
                      <a:pt x="140516" y="171642"/>
                      <a:pt x="143088" y="171070"/>
                      <a:pt x="143754" y="169737"/>
                    </a:cubicBezTo>
                    <a:cubicBezTo>
                      <a:pt x="144812" y="165793"/>
                      <a:pt x="145230" y="161717"/>
                      <a:pt x="144993" y="157640"/>
                    </a:cubicBezTo>
                    <a:cubicBezTo>
                      <a:pt x="145059" y="151887"/>
                      <a:pt x="144836" y="146134"/>
                      <a:pt x="144326" y="140400"/>
                    </a:cubicBezTo>
                    <a:cubicBezTo>
                      <a:pt x="144124" y="134542"/>
                      <a:pt x="143261" y="128732"/>
                      <a:pt x="141754" y="123064"/>
                    </a:cubicBezTo>
                    <a:cubicBezTo>
                      <a:pt x="138041" y="111987"/>
                      <a:pt x="130903" y="102385"/>
                      <a:pt x="121371" y="95632"/>
                    </a:cubicBezTo>
                    <a:cubicBezTo>
                      <a:pt x="111204" y="88031"/>
                      <a:pt x="98821" y="83983"/>
                      <a:pt x="86128" y="84107"/>
                    </a:cubicBezTo>
                    <a:cubicBezTo>
                      <a:pt x="81439" y="84212"/>
                      <a:pt x="76761" y="84621"/>
                      <a:pt x="72126" y="85345"/>
                    </a:cubicBezTo>
                    <a:cubicBezTo>
                      <a:pt x="65749" y="86488"/>
                      <a:pt x="59662" y="88879"/>
                      <a:pt x="54219" y="92394"/>
                    </a:cubicBezTo>
                    <a:cubicBezTo>
                      <a:pt x="47753" y="96337"/>
                      <a:pt x="42637" y="102147"/>
                      <a:pt x="39551" y="109062"/>
                    </a:cubicBezTo>
                    <a:cubicBezTo>
                      <a:pt x="34986" y="117873"/>
                      <a:pt x="32757" y="127712"/>
                      <a:pt x="33074" y="137637"/>
                    </a:cubicBezTo>
                    <a:lnTo>
                      <a:pt x="33074" y="164498"/>
                    </a:lnTo>
                    <a:cubicBezTo>
                      <a:pt x="32896" y="166108"/>
                      <a:pt x="33377" y="167727"/>
                      <a:pt x="34407" y="168975"/>
                    </a:cubicBezTo>
                    <a:cubicBezTo>
                      <a:pt x="35074" y="169546"/>
                      <a:pt x="35074" y="170213"/>
                      <a:pt x="36312" y="170880"/>
                    </a:cubicBezTo>
                    <a:cubicBezTo>
                      <a:pt x="38405" y="171356"/>
                      <a:pt x="40551" y="171546"/>
                      <a:pt x="42694" y="171451"/>
                    </a:cubicBezTo>
                    <a:cubicBezTo>
                      <a:pt x="46959" y="171375"/>
                      <a:pt x="51224" y="171594"/>
                      <a:pt x="55458" y="172118"/>
                    </a:cubicBezTo>
                    <a:cubicBezTo>
                      <a:pt x="59737" y="172451"/>
                      <a:pt x="64037" y="172451"/>
                      <a:pt x="68316" y="172118"/>
                    </a:cubicBezTo>
                    <a:lnTo>
                      <a:pt x="136706" y="171451"/>
                    </a:lnTo>
                    <a:close/>
                    <a:moveTo>
                      <a:pt x="239004" y="171642"/>
                    </a:moveTo>
                    <a:lnTo>
                      <a:pt x="277962" y="171642"/>
                    </a:lnTo>
                    <a:cubicBezTo>
                      <a:pt x="283080" y="171775"/>
                      <a:pt x="288202" y="171584"/>
                      <a:pt x="293297" y="171070"/>
                    </a:cubicBezTo>
                    <a:cubicBezTo>
                      <a:pt x="300581" y="171346"/>
                      <a:pt x="306901" y="166089"/>
                      <a:pt x="307965" y="158878"/>
                    </a:cubicBezTo>
                    <a:cubicBezTo>
                      <a:pt x="309071" y="153201"/>
                      <a:pt x="309518" y="147420"/>
                      <a:pt x="309299" y="141638"/>
                    </a:cubicBezTo>
                    <a:cubicBezTo>
                      <a:pt x="309277" y="133284"/>
                      <a:pt x="308640" y="124940"/>
                      <a:pt x="307394" y="116683"/>
                    </a:cubicBezTo>
                    <a:cubicBezTo>
                      <a:pt x="304226" y="97471"/>
                      <a:pt x="292434" y="80764"/>
                      <a:pt x="275390" y="71343"/>
                    </a:cubicBezTo>
                    <a:cubicBezTo>
                      <a:pt x="264546" y="65695"/>
                      <a:pt x="252471" y="62809"/>
                      <a:pt x="240243" y="62961"/>
                    </a:cubicBezTo>
                    <a:cubicBezTo>
                      <a:pt x="232207" y="62952"/>
                      <a:pt x="224224" y="64266"/>
                      <a:pt x="216621" y="66867"/>
                    </a:cubicBezTo>
                    <a:cubicBezTo>
                      <a:pt x="210461" y="69296"/>
                      <a:pt x="204635" y="72496"/>
                      <a:pt x="199285" y="76392"/>
                    </a:cubicBezTo>
                    <a:cubicBezTo>
                      <a:pt x="194857" y="79564"/>
                      <a:pt x="190994" y="83459"/>
                      <a:pt x="187855" y="87917"/>
                    </a:cubicBezTo>
                    <a:cubicBezTo>
                      <a:pt x="185361" y="91308"/>
                      <a:pt x="183222" y="94946"/>
                      <a:pt x="181473" y="98775"/>
                    </a:cubicBezTo>
                    <a:cubicBezTo>
                      <a:pt x="180012" y="101604"/>
                      <a:pt x="178924" y="104614"/>
                      <a:pt x="178235" y="107729"/>
                    </a:cubicBezTo>
                    <a:cubicBezTo>
                      <a:pt x="177012" y="111225"/>
                      <a:pt x="176368" y="114892"/>
                      <a:pt x="176330" y="118587"/>
                    </a:cubicBezTo>
                    <a:cubicBezTo>
                      <a:pt x="175663" y="123064"/>
                      <a:pt x="175663" y="128112"/>
                      <a:pt x="174996" y="133923"/>
                    </a:cubicBezTo>
                    <a:cubicBezTo>
                      <a:pt x="174330" y="139733"/>
                      <a:pt x="174996" y="147353"/>
                      <a:pt x="174996" y="156307"/>
                    </a:cubicBezTo>
                    <a:cubicBezTo>
                      <a:pt x="174479" y="160478"/>
                      <a:pt x="175174" y="164708"/>
                      <a:pt x="176997" y="168499"/>
                    </a:cubicBezTo>
                    <a:cubicBezTo>
                      <a:pt x="179091" y="169765"/>
                      <a:pt x="181500" y="170432"/>
                      <a:pt x="183950" y="1704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D0B6822-73EA-4784-9793-F487BF50ECF4}"/>
                  </a:ext>
                </a:extLst>
              </p:cNvPr>
              <p:cNvSpPr/>
              <p:nvPr/>
            </p:nvSpPr>
            <p:spPr>
              <a:xfrm>
                <a:off x="728352" y="3463402"/>
                <a:ext cx="246151" cy="209375"/>
              </a:xfrm>
              <a:custGeom>
                <a:avLst/>
                <a:gdLst>
                  <a:gd name="connsiteX0" fmla="*/ 105858 w 246151"/>
                  <a:gd name="connsiteY0" fmla="*/ 134603 h 209375"/>
                  <a:gd name="connsiteX1" fmla="*/ 108430 w 246151"/>
                  <a:gd name="connsiteY1" fmla="*/ 151177 h 209375"/>
                  <a:gd name="connsiteX2" fmla="*/ 124337 w 246151"/>
                  <a:gd name="connsiteY2" fmla="*/ 154987 h 209375"/>
                  <a:gd name="connsiteX3" fmla="*/ 156341 w 246151"/>
                  <a:gd name="connsiteY3" fmla="*/ 149938 h 209375"/>
                  <a:gd name="connsiteX4" fmla="*/ 181868 w 246151"/>
                  <a:gd name="connsiteY4" fmla="*/ 135175 h 209375"/>
                  <a:gd name="connsiteX5" fmla="*/ 198632 w 246151"/>
                  <a:gd name="connsiteY5" fmla="*/ 112219 h 209375"/>
                  <a:gd name="connsiteX6" fmla="*/ 204347 w 246151"/>
                  <a:gd name="connsiteY6" fmla="*/ 82787 h 209375"/>
                  <a:gd name="connsiteX7" fmla="*/ 200537 w 246151"/>
                  <a:gd name="connsiteY7" fmla="*/ 54212 h 209375"/>
                  <a:gd name="connsiteX8" fmla="*/ 189107 w 246151"/>
                  <a:gd name="connsiteY8" fmla="*/ 24589 h 209375"/>
                  <a:gd name="connsiteX9" fmla="*/ 187202 w 246151"/>
                  <a:gd name="connsiteY9" fmla="*/ 20780 h 209375"/>
                  <a:gd name="connsiteX10" fmla="*/ 183392 w 246151"/>
                  <a:gd name="connsiteY10" fmla="*/ 15064 h 209375"/>
                  <a:gd name="connsiteX11" fmla="*/ 180153 w 246151"/>
                  <a:gd name="connsiteY11" fmla="*/ 9921 h 209375"/>
                  <a:gd name="connsiteX12" fmla="*/ 178915 w 246151"/>
                  <a:gd name="connsiteY12" fmla="*/ 6682 h 209375"/>
                  <a:gd name="connsiteX13" fmla="*/ 180153 w 246151"/>
                  <a:gd name="connsiteY13" fmla="*/ 5444 h 209375"/>
                  <a:gd name="connsiteX14" fmla="*/ 182725 w 246151"/>
                  <a:gd name="connsiteY14" fmla="*/ 5444 h 209375"/>
                  <a:gd name="connsiteX15" fmla="*/ 189107 w 246151"/>
                  <a:gd name="connsiteY15" fmla="*/ 6111 h 209375"/>
                  <a:gd name="connsiteX16" fmla="*/ 203204 w 246151"/>
                  <a:gd name="connsiteY16" fmla="*/ 7349 h 209375"/>
                  <a:gd name="connsiteX17" fmla="*/ 218539 w 246151"/>
                  <a:gd name="connsiteY17" fmla="*/ 9254 h 209375"/>
                  <a:gd name="connsiteX18" fmla="*/ 226826 w 246151"/>
                  <a:gd name="connsiteY18" fmla="*/ 11826 h 209375"/>
                  <a:gd name="connsiteX19" fmla="*/ 230731 w 246151"/>
                  <a:gd name="connsiteY19" fmla="*/ 18874 h 209375"/>
                  <a:gd name="connsiteX20" fmla="*/ 237113 w 246151"/>
                  <a:gd name="connsiteY20" fmla="*/ 35448 h 209375"/>
                  <a:gd name="connsiteX21" fmla="*/ 243495 w 246151"/>
                  <a:gd name="connsiteY21" fmla="*/ 60403 h 209375"/>
                  <a:gd name="connsiteX22" fmla="*/ 246066 w 246151"/>
                  <a:gd name="connsiteY22" fmla="*/ 91074 h 209375"/>
                  <a:gd name="connsiteX23" fmla="*/ 236541 w 246151"/>
                  <a:gd name="connsiteY23" fmla="*/ 141557 h 209375"/>
                  <a:gd name="connsiteX24" fmla="*/ 173867 w 246151"/>
                  <a:gd name="connsiteY24" fmla="*/ 201659 h 209375"/>
                  <a:gd name="connsiteX25" fmla="*/ 129099 w 246151"/>
                  <a:gd name="connsiteY25" fmla="*/ 209375 h 209375"/>
                  <a:gd name="connsiteX26" fmla="*/ 83760 w 246151"/>
                  <a:gd name="connsiteY26" fmla="*/ 201659 h 209375"/>
                  <a:gd name="connsiteX27" fmla="*/ 42231 w 246151"/>
                  <a:gd name="connsiteY27" fmla="*/ 179276 h 209375"/>
                  <a:gd name="connsiteX28" fmla="*/ 36 w 246151"/>
                  <a:gd name="connsiteY28" fmla="*/ 88502 h 209375"/>
                  <a:gd name="connsiteX29" fmla="*/ 4512 w 246151"/>
                  <a:gd name="connsiteY29" fmla="*/ 54688 h 209375"/>
                  <a:gd name="connsiteX30" fmla="*/ 19181 w 246151"/>
                  <a:gd name="connsiteY30" fmla="*/ 26113 h 209375"/>
                  <a:gd name="connsiteX31" fmla="*/ 46041 w 246151"/>
                  <a:gd name="connsiteY31" fmla="*/ 7063 h 209375"/>
                  <a:gd name="connsiteX32" fmla="*/ 86332 w 246151"/>
                  <a:gd name="connsiteY32" fmla="*/ 15 h 209375"/>
                  <a:gd name="connsiteX33" fmla="*/ 97191 w 246151"/>
                  <a:gd name="connsiteY33" fmla="*/ 1920 h 209375"/>
                  <a:gd name="connsiteX34" fmla="*/ 102906 w 246151"/>
                  <a:gd name="connsiteY34" fmla="*/ 7063 h 209375"/>
                  <a:gd name="connsiteX35" fmla="*/ 104811 w 246151"/>
                  <a:gd name="connsiteY35" fmla="*/ 14779 h 209375"/>
                  <a:gd name="connsiteX36" fmla="*/ 104811 w 246151"/>
                  <a:gd name="connsiteY36" fmla="*/ 23732 h 209375"/>
                  <a:gd name="connsiteX37" fmla="*/ 29087 w 246151"/>
                  <a:gd name="connsiteY37" fmla="*/ 90217 h 209375"/>
                  <a:gd name="connsiteX38" fmla="*/ 35469 w 246151"/>
                  <a:gd name="connsiteY38" fmla="*/ 117649 h 209375"/>
                  <a:gd name="connsiteX39" fmla="*/ 50899 w 246151"/>
                  <a:gd name="connsiteY39" fmla="*/ 134317 h 209375"/>
                  <a:gd name="connsiteX40" fmla="*/ 67473 w 246151"/>
                  <a:gd name="connsiteY40" fmla="*/ 142604 h 209375"/>
                  <a:gd name="connsiteX41" fmla="*/ 76998 w 246151"/>
                  <a:gd name="connsiteY41" fmla="*/ 144509 h 209375"/>
                  <a:gd name="connsiteX42" fmla="*/ 80808 w 246151"/>
                  <a:gd name="connsiteY42" fmla="*/ 143271 h 209375"/>
                  <a:gd name="connsiteX43" fmla="*/ 82713 w 246151"/>
                  <a:gd name="connsiteY43" fmla="*/ 137461 h 209375"/>
                  <a:gd name="connsiteX44" fmla="*/ 81474 w 246151"/>
                  <a:gd name="connsiteY44" fmla="*/ 116982 h 209375"/>
                  <a:gd name="connsiteX45" fmla="*/ 78903 w 246151"/>
                  <a:gd name="connsiteY45" fmla="*/ 81835 h 209375"/>
                  <a:gd name="connsiteX46" fmla="*/ 77569 w 246151"/>
                  <a:gd name="connsiteY46" fmla="*/ 67166 h 209375"/>
                  <a:gd name="connsiteX47" fmla="*/ 75664 w 246151"/>
                  <a:gd name="connsiteY47" fmla="*/ 58879 h 209375"/>
                  <a:gd name="connsiteX48" fmla="*/ 73092 w 246151"/>
                  <a:gd name="connsiteY48" fmla="*/ 54974 h 209375"/>
                  <a:gd name="connsiteX49" fmla="*/ 68044 w 246151"/>
                  <a:gd name="connsiteY49" fmla="*/ 54403 h 209375"/>
                  <a:gd name="connsiteX50" fmla="*/ 60996 w 246151"/>
                  <a:gd name="connsiteY50" fmla="*/ 54974 h 209375"/>
                  <a:gd name="connsiteX51" fmla="*/ 47565 w 246151"/>
                  <a:gd name="connsiteY51" fmla="*/ 59451 h 209375"/>
                  <a:gd name="connsiteX52" fmla="*/ 34802 w 246151"/>
                  <a:gd name="connsiteY52" fmla="*/ 70309 h 209375"/>
                  <a:gd name="connsiteX53" fmla="*/ 29087 w 246151"/>
                  <a:gd name="connsiteY53" fmla="*/ 90217 h 20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46151" h="209375">
                    <a:moveTo>
                      <a:pt x="105858" y="134603"/>
                    </a:moveTo>
                    <a:cubicBezTo>
                      <a:pt x="105117" y="140261"/>
                      <a:pt x="106010" y="146014"/>
                      <a:pt x="108430" y="151177"/>
                    </a:cubicBezTo>
                    <a:cubicBezTo>
                      <a:pt x="109668" y="153749"/>
                      <a:pt x="115383" y="154987"/>
                      <a:pt x="124337" y="154987"/>
                    </a:cubicBezTo>
                    <a:cubicBezTo>
                      <a:pt x="135196" y="154901"/>
                      <a:pt x="145982" y="153196"/>
                      <a:pt x="156341" y="149938"/>
                    </a:cubicBezTo>
                    <a:cubicBezTo>
                      <a:pt x="165705" y="146671"/>
                      <a:pt x="174367" y="141661"/>
                      <a:pt x="181868" y="135175"/>
                    </a:cubicBezTo>
                    <a:cubicBezTo>
                      <a:pt x="189063" y="128840"/>
                      <a:pt x="194786" y="121001"/>
                      <a:pt x="198632" y="112219"/>
                    </a:cubicBezTo>
                    <a:cubicBezTo>
                      <a:pt x="202725" y="102961"/>
                      <a:pt x="204677" y="92903"/>
                      <a:pt x="204347" y="82787"/>
                    </a:cubicBezTo>
                    <a:cubicBezTo>
                      <a:pt x="204329" y="73138"/>
                      <a:pt x="203049" y="63528"/>
                      <a:pt x="200537" y="54212"/>
                    </a:cubicBezTo>
                    <a:cubicBezTo>
                      <a:pt x="198084" y="43868"/>
                      <a:pt x="194239" y="33905"/>
                      <a:pt x="189107" y="24589"/>
                    </a:cubicBezTo>
                    <a:cubicBezTo>
                      <a:pt x="189107" y="24018"/>
                      <a:pt x="187869" y="22684"/>
                      <a:pt x="187202" y="20780"/>
                    </a:cubicBezTo>
                    <a:cubicBezTo>
                      <a:pt x="186133" y="18751"/>
                      <a:pt x="184856" y="16836"/>
                      <a:pt x="183392" y="15064"/>
                    </a:cubicBezTo>
                    <a:lnTo>
                      <a:pt x="180153" y="9921"/>
                    </a:lnTo>
                    <a:cubicBezTo>
                      <a:pt x="179582" y="8587"/>
                      <a:pt x="178915" y="8016"/>
                      <a:pt x="178915" y="6682"/>
                    </a:cubicBezTo>
                    <a:cubicBezTo>
                      <a:pt x="178997" y="6035"/>
                      <a:pt x="179507" y="5530"/>
                      <a:pt x="180153" y="5444"/>
                    </a:cubicBezTo>
                    <a:lnTo>
                      <a:pt x="182725" y="5444"/>
                    </a:lnTo>
                    <a:cubicBezTo>
                      <a:pt x="184866" y="5501"/>
                      <a:pt x="187000" y="5720"/>
                      <a:pt x="189107" y="6111"/>
                    </a:cubicBezTo>
                    <a:cubicBezTo>
                      <a:pt x="193012" y="6682"/>
                      <a:pt x="198060" y="6682"/>
                      <a:pt x="203204" y="7349"/>
                    </a:cubicBezTo>
                    <a:lnTo>
                      <a:pt x="218539" y="9254"/>
                    </a:lnTo>
                    <a:cubicBezTo>
                      <a:pt x="221516" y="9121"/>
                      <a:pt x="224445" y="10035"/>
                      <a:pt x="226826" y="11826"/>
                    </a:cubicBezTo>
                    <a:cubicBezTo>
                      <a:pt x="228379" y="14026"/>
                      <a:pt x="229689" y="16388"/>
                      <a:pt x="230731" y="18874"/>
                    </a:cubicBezTo>
                    <a:cubicBezTo>
                      <a:pt x="233160" y="24275"/>
                      <a:pt x="235291" y="29809"/>
                      <a:pt x="237113" y="35448"/>
                    </a:cubicBezTo>
                    <a:cubicBezTo>
                      <a:pt x="239763" y="43620"/>
                      <a:pt x="241894" y="51955"/>
                      <a:pt x="243495" y="60403"/>
                    </a:cubicBezTo>
                    <a:cubicBezTo>
                      <a:pt x="245579" y="70490"/>
                      <a:pt x="246442" y="80787"/>
                      <a:pt x="246066" y="91074"/>
                    </a:cubicBezTo>
                    <a:cubicBezTo>
                      <a:pt x="246455" y="108381"/>
                      <a:pt x="243211" y="125583"/>
                      <a:pt x="236541" y="141557"/>
                    </a:cubicBezTo>
                    <a:cubicBezTo>
                      <a:pt x="224948" y="169455"/>
                      <a:pt x="202228" y="191248"/>
                      <a:pt x="173867" y="201659"/>
                    </a:cubicBezTo>
                    <a:cubicBezTo>
                      <a:pt x="159508" y="206822"/>
                      <a:pt x="144358" y="209432"/>
                      <a:pt x="129099" y="209375"/>
                    </a:cubicBezTo>
                    <a:cubicBezTo>
                      <a:pt x="113659" y="209375"/>
                      <a:pt x="98331" y="206765"/>
                      <a:pt x="83760" y="201659"/>
                    </a:cubicBezTo>
                    <a:cubicBezTo>
                      <a:pt x="68591" y="196973"/>
                      <a:pt x="54483" y="189372"/>
                      <a:pt x="42231" y="179276"/>
                    </a:cubicBezTo>
                    <a:cubicBezTo>
                      <a:pt x="14760" y="157273"/>
                      <a:pt x="-849" y="123688"/>
                      <a:pt x="36" y="88502"/>
                    </a:cubicBezTo>
                    <a:cubicBezTo>
                      <a:pt x="-108" y="77072"/>
                      <a:pt x="1400" y="65680"/>
                      <a:pt x="4512" y="54688"/>
                    </a:cubicBezTo>
                    <a:cubicBezTo>
                      <a:pt x="7092" y="44144"/>
                      <a:pt x="12116" y="34353"/>
                      <a:pt x="19181" y="26113"/>
                    </a:cubicBezTo>
                    <a:cubicBezTo>
                      <a:pt x="26584" y="17817"/>
                      <a:pt x="35766" y="11312"/>
                      <a:pt x="46041" y="7063"/>
                    </a:cubicBezTo>
                    <a:cubicBezTo>
                      <a:pt x="58904" y="2187"/>
                      <a:pt x="72577" y="-214"/>
                      <a:pt x="86332" y="15"/>
                    </a:cubicBezTo>
                    <a:cubicBezTo>
                      <a:pt x="90032" y="53"/>
                      <a:pt x="93699" y="701"/>
                      <a:pt x="97191" y="1920"/>
                    </a:cubicBezTo>
                    <a:cubicBezTo>
                      <a:pt x="99506" y="3111"/>
                      <a:pt x="101475" y="4882"/>
                      <a:pt x="102906" y="7063"/>
                    </a:cubicBezTo>
                    <a:cubicBezTo>
                      <a:pt x="104160" y="9445"/>
                      <a:pt x="104814" y="12093"/>
                      <a:pt x="104811" y="14779"/>
                    </a:cubicBezTo>
                    <a:lnTo>
                      <a:pt x="104811" y="23732"/>
                    </a:lnTo>
                    <a:close/>
                    <a:moveTo>
                      <a:pt x="29087" y="90217"/>
                    </a:moveTo>
                    <a:cubicBezTo>
                      <a:pt x="28640" y="99770"/>
                      <a:pt x="30849" y="109267"/>
                      <a:pt x="35469" y="117649"/>
                    </a:cubicBezTo>
                    <a:cubicBezTo>
                      <a:pt x="39388" y="124221"/>
                      <a:pt x="44645" y="129907"/>
                      <a:pt x="50899" y="134317"/>
                    </a:cubicBezTo>
                    <a:cubicBezTo>
                      <a:pt x="55936" y="137966"/>
                      <a:pt x="61534" y="140766"/>
                      <a:pt x="67473" y="142604"/>
                    </a:cubicBezTo>
                    <a:cubicBezTo>
                      <a:pt x="70504" y="143823"/>
                      <a:pt x="73733" y="144462"/>
                      <a:pt x="76998" y="144509"/>
                    </a:cubicBezTo>
                    <a:cubicBezTo>
                      <a:pt x="78341" y="144376"/>
                      <a:pt x="79640" y="143947"/>
                      <a:pt x="80808" y="143271"/>
                    </a:cubicBezTo>
                    <a:cubicBezTo>
                      <a:pt x="82046" y="142604"/>
                      <a:pt x="82713" y="140699"/>
                      <a:pt x="82713" y="137461"/>
                    </a:cubicBezTo>
                    <a:cubicBezTo>
                      <a:pt x="82713" y="134222"/>
                      <a:pt x="82046" y="127936"/>
                      <a:pt x="81474" y="116982"/>
                    </a:cubicBezTo>
                    <a:cubicBezTo>
                      <a:pt x="80903" y="106028"/>
                      <a:pt x="79569" y="94693"/>
                      <a:pt x="78903" y="81835"/>
                    </a:cubicBezTo>
                    <a:cubicBezTo>
                      <a:pt x="78880" y="76920"/>
                      <a:pt x="78434" y="72005"/>
                      <a:pt x="77569" y="67166"/>
                    </a:cubicBezTo>
                    <a:cubicBezTo>
                      <a:pt x="77299" y="64337"/>
                      <a:pt x="76659" y="61546"/>
                      <a:pt x="75664" y="58879"/>
                    </a:cubicBezTo>
                    <a:cubicBezTo>
                      <a:pt x="75093" y="57546"/>
                      <a:pt x="74426" y="55641"/>
                      <a:pt x="73092" y="54974"/>
                    </a:cubicBezTo>
                    <a:cubicBezTo>
                      <a:pt x="71453" y="54498"/>
                      <a:pt x="69747" y="54308"/>
                      <a:pt x="68044" y="54403"/>
                    </a:cubicBezTo>
                    <a:cubicBezTo>
                      <a:pt x="65684" y="54412"/>
                      <a:pt x="63327" y="54603"/>
                      <a:pt x="60996" y="54974"/>
                    </a:cubicBezTo>
                    <a:cubicBezTo>
                      <a:pt x="56285" y="55641"/>
                      <a:pt x="51734" y="57155"/>
                      <a:pt x="47565" y="59451"/>
                    </a:cubicBezTo>
                    <a:cubicBezTo>
                      <a:pt x="42485" y="61966"/>
                      <a:pt x="38101" y="65699"/>
                      <a:pt x="34802" y="70309"/>
                    </a:cubicBezTo>
                    <a:cubicBezTo>
                      <a:pt x="30475" y="75996"/>
                      <a:pt x="28435" y="83101"/>
                      <a:pt x="29087" y="902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2881F732-9F62-4788-A66D-5F54BB9EBD37}"/>
                  </a:ext>
                </a:extLst>
              </p:cNvPr>
              <p:cNvSpPr/>
              <p:nvPr/>
            </p:nvSpPr>
            <p:spPr>
              <a:xfrm>
                <a:off x="728133" y="3245489"/>
                <a:ext cx="239812" cy="195887"/>
              </a:xfrm>
              <a:custGeom>
                <a:avLst/>
                <a:gdLst>
                  <a:gd name="connsiteX0" fmla="*/ 22257 w 239812"/>
                  <a:gd name="connsiteY0" fmla="*/ 195830 h 195887"/>
                  <a:gd name="connsiteX1" fmla="*/ 14637 w 239812"/>
                  <a:gd name="connsiteY1" fmla="*/ 193925 h 195887"/>
                  <a:gd name="connsiteX2" fmla="*/ 11398 w 239812"/>
                  <a:gd name="connsiteY2" fmla="*/ 186305 h 195887"/>
                  <a:gd name="connsiteX3" fmla="*/ 8350 w 239812"/>
                  <a:gd name="connsiteY3" fmla="*/ 165255 h 195887"/>
                  <a:gd name="connsiteX4" fmla="*/ 4540 w 239812"/>
                  <a:gd name="connsiteY4" fmla="*/ 141633 h 195887"/>
                  <a:gd name="connsiteX5" fmla="*/ 1302 w 239812"/>
                  <a:gd name="connsiteY5" fmla="*/ 121154 h 195887"/>
                  <a:gd name="connsiteX6" fmla="*/ 63 w 239812"/>
                  <a:gd name="connsiteY6" fmla="*/ 110295 h 195887"/>
                  <a:gd name="connsiteX7" fmla="*/ 3207 w 239812"/>
                  <a:gd name="connsiteY7" fmla="*/ 104485 h 195887"/>
                  <a:gd name="connsiteX8" fmla="*/ 9017 w 239812"/>
                  <a:gd name="connsiteY8" fmla="*/ 103914 h 195887"/>
                  <a:gd name="connsiteX9" fmla="*/ 32639 w 239812"/>
                  <a:gd name="connsiteY9" fmla="*/ 104485 h 195887"/>
                  <a:gd name="connsiteX10" fmla="*/ 48641 w 239812"/>
                  <a:gd name="connsiteY10" fmla="*/ 103914 h 195887"/>
                  <a:gd name="connsiteX11" fmla="*/ 53118 w 239812"/>
                  <a:gd name="connsiteY11" fmla="*/ 100675 h 195887"/>
                  <a:gd name="connsiteX12" fmla="*/ 51784 w 239812"/>
                  <a:gd name="connsiteY12" fmla="*/ 98103 h 195887"/>
                  <a:gd name="connsiteX13" fmla="*/ 47307 w 239812"/>
                  <a:gd name="connsiteY13" fmla="*/ 93627 h 195887"/>
                  <a:gd name="connsiteX14" fmla="*/ 39021 w 239812"/>
                  <a:gd name="connsiteY14" fmla="*/ 86007 h 195887"/>
                  <a:gd name="connsiteX15" fmla="*/ 24352 w 239812"/>
                  <a:gd name="connsiteY15" fmla="*/ 72577 h 195887"/>
                  <a:gd name="connsiteX16" fmla="*/ 14827 w 239812"/>
                  <a:gd name="connsiteY16" fmla="*/ 63623 h 195887"/>
                  <a:gd name="connsiteX17" fmla="*/ 7112 w 239812"/>
                  <a:gd name="connsiteY17" fmla="*/ 52765 h 195887"/>
                  <a:gd name="connsiteX18" fmla="*/ 2064 w 239812"/>
                  <a:gd name="connsiteY18" fmla="*/ 38001 h 195887"/>
                  <a:gd name="connsiteX19" fmla="*/ 159 w 239812"/>
                  <a:gd name="connsiteY19" fmla="*/ 16950 h 195887"/>
                  <a:gd name="connsiteX20" fmla="*/ 3302 w 239812"/>
                  <a:gd name="connsiteY20" fmla="*/ 2853 h 195887"/>
                  <a:gd name="connsiteX21" fmla="*/ 11589 w 239812"/>
                  <a:gd name="connsiteY21" fmla="*/ 282 h 195887"/>
                  <a:gd name="connsiteX22" fmla="*/ 44831 w 239812"/>
                  <a:gd name="connsiteY22" fmla="*/ 2282 h 195887"/>
                  <a:gd name="connsiteX23" fmla="*/ 52546 w 239812"/>
                  <a:gd name="connsiteY23" fmla="*/ 2853 h 195887"/>
                  <a:gd name="connsiteX24" fmla="*/ 57023 w 239812"/>
                  <a:gd name="connsiteY24" fmla="*/ 7997 h 195887"/>
                  <a:gd name="connsiteX25" fmla="*/ 55118 w 239812"/>
                  <a:gd name="connsiteY25" fmla="*/ 18189 h 195887"/>
                  <a:gd name="connsiteX26" fmla="*/ 53213 w 239812"/>
                  <a:gd name="connsiteY26" fmla="*/ 40001 h 195887"/>
                  <a:gd name="connsiteX27" fmla="*/ 59595 w 239812"/>
                  <a:gd name="connsiteY27" fmla="*/ 71243 h 195887"/>
                  <a:gd name="connsiteX28" fmla="*/ 73025 w 239812"/>
                  <a:gd name="connsiteY28" fmla="*/ 85340 h 195887"/>
                  <a:gd name="connsiteX29" fmla="*/ 83883 w 239812"/>
                  <a:gd name="connsiteY29" fmla="*/ 89817 h 195887"/>
                  <a:gd name="connsiteX30" fmla="*/ 95980 w 239812"/>
                  <a:gd name="connsiteY30" fmla="*/ 92389 h 195887"/>
                  <a:gd name="connsiteX31" fmla="*/ 111982 w 239812"/>
                  <a:gd name="connsiteY31" fmla="*/ 93055 h 195887"/>
                  <a:gd name="connsiteX32" fmla="*/ 175895 w 239812"/>
                  <a:gd name="connsiteY32" fmla="*/ 93055 h 195887"/>
                  <a:gd name="connsiteX33" fmla="*/ 187420 w 239812"/>
                  <a:gd name="connsiteY33" fmla="*/ 92389 h 195887"/>
                  <a:gd name="connsiteX34" fmla="*/ 193802 w 239812"/>
                  <a:gd name="connsiteY34" fmla="*/ 91722 h 195887"/>
                  <a:gd name="connsiteX35" fmla="*/ 198279 w 239812"/>
                  <a:gd name="connsiteY35" fmla="*/ 91150 h 195887"/>
                  <a:gd name="connsiteX36" fmla="*/ 204660 w 239812"/>
                  <a:gd name="connsiteY36" fmla="*/ 89150 h 195887"/>
                  <a:gd name="connsiteX37" fmla="*/ 209137 w 239812"/>
                  <a:gd name="connsiteY37" fmla="*/ 84673 h 195887"/>
                  <a:gd name="connsiteX38" fmla="*/ 212376 w 239812"/>
                  <a:gd name="connsiteY38" fmla="*/ 75720 h 195887"/>
                  <a:gd name="connsiteX39" fmla="*/ 215519 w 239812"/>
                  <a:gd name="connsiteY39" fmla="*/ 60385 h 195887"/>
                  <a:gd name="connsiteX40" fmla="*/ 219424 w 239812"/>
                  <a:gd name="connsiteY40" fmla="*/ 45716 h 195887"/>
                  <a:gd name="connsiteX41" fmla="*/ 225806 w 239812"/>
                  <a:gd name="connsiteY41" fmla="*/ 43144 h 195887"/>
                  <a:gd name="connsiteX42" fmla="*/ 232188 w 239812"/>
                  <a:gd name="connsiteY42" fmla="*/ 43144 h 195887"/>
                  <a:gd name="connsiteX43" fmla="*/ 237331 w 239812"/>
                  <a:gd name="connsiteY43" fmla="*/ 43811 h 195887"/>
                  <a:gd name="connsiteX44" fmla="*/ 239808 w 239812"/>
                  <a:gd name="connsiteY44" fmla="*/ 48954 h 195887"/>
                  <a:gd name="connsiteX45" fmla="*/ 239808 w 239812"/>
                  <a:gd name="connsiteY45" fmla="*/ 56574 h 195887"/>
                  <a:gd name="connsiteX46" fmla="*/ 239236 w 239812"/>
                  <a:gd name="connsiteY46" fmla="*/ 68100 h 195887"/>
                  <a:gd name="connsiteX47" fmla="*/ 238569 w 239812"/>
                  <a:gd name="connsiteY47" fmla="*/ 88578 h 195887"/>
                  <a:gd name="connsiteX48" fmla="*/ 238569 w 239812"/>
                  <a:gd name="connsiteY48" fmla="*/ 121154 h 195887"/>
                  <a:gd name="connsiteX49" fmla="*/ 239236 w 239812"/>
                  <a:gd name="connsiteY49" fmla="*/ 156968 h 195887"/>
                  <a:gd name="connsiteX50" fmla="*/ 239808 w 239812"/>
                  <a:gd name="connsiteY50" fmla="*/ 174875 h 195887"/>
                  <a:gd name="connsiteX51" fmla="*/ 237903 w 239812"/>
                  <a:gd name="connsiteY51" fmla="*/ 179352 h 195887"/>
                  <a:gd name="connsiteX52" fmla="*/ 234093 w 239812"/>
                  <a:gd name="connsiteY52" fmla="*/ 179923 h 195887"/>
                  <a:gd name="connsiteX53" fmla="*/ 226473 w 239812"/>
                  <a:gd name="connsiteY53" fmla="*/ 179923 h 195887"/>
                  <a:gd name="connsiteX54" fmla="*/ 219424 w 239812"/>
                  <a:gd name="connsiteY54" fmla="*/ 177447 h 195887"/>
                  <a:gd name="connsiteX55" fmla="*/ 214090 w 239812"/>
                  <a:gd name="connsiteY55" fmla="*/ 165255 h 195887"/>
                  <a:gd name="connsiteX56" fmla="*/ 208375 w 239812"/>
                  <a:gd name="connsiteY56" fmla="*/ 151824 h 195887"/>
                  <a:gd name="connsiteX57" fmla="*/ 196850 w 239812"/>
                  <a:gd name="connsiteY57" fmla="*/ 147348 h 195887"/>
                  <a:gd name="connsiteX58" fmla="*/ 180848 w 239812"/>
                  <a:gd name="connsiteY58" fmla="*/ 146681 h 195887"/>
                  <a:gd name="connsiteX59" fmla="*/ 115602 w 239812"/>
                  <a:gd name="connsiteY59" fmla="*/ 146681 h 195887"/>
                  <a:gd name="connsiteX60" fmla="*/ 96552 w 239812"/>
                  <a:gd name="connsiteY60" fmla="*/ 147348 h 195887"/>
                  <a:gd name="connsiteX61" fmla="*/ 72263 w 239812"/>
                  <a:gd name="connsiteY61" fmla="*/ 149920 h 195887"/>
                  <a:gd name="connsiteX62" fmla="*/ 50546 w 239812"/>
                  <a:gd name="connsiteY62" fmla="*/ 155635 h 195887"/>
                  <a:gd name="connsiteX63" fmla="*/ 37782 w 239812"/>
                  <a:gd name="connsiteY63" fmla="*/ 165922 h 195887"/>
                  <a:gd name="connsiteX64" fmla="*/ 35782 w 239812"/>
                  <a:gd name="connsiteY64" fmla="*/ 173541 h 195887"/>
                  <a:gd name="connsiteX65" fmla="*/ 34544 w 239812"/>
                  <a:gd name="connsiteY65" fmla="*/ 186972 h 195887"/>
                  <a:gd name="connsiteX66" fmla="*/ 32639 w 239812"/>
                  <a:gd name="connsiteY66" fmla="*/ 192782 h 195887"/>
                  <a:gd name="connsiteX67" fmla="*/ 28162 w 239812"/>
                  <a:gd name="connsiteY67" fmla="*/ 194020 h 195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39812" h="195887">
                    <a:moveTo>
                      <a:pt x="22257" y="195830"/>
                    </a:moveTo>
                    <a:cubicBezTo>
                      <a:pt x="19572" y="196097"/>
                      <a:pt x="16879" y="195430"/>
                      <a:pt x="14637" y="193925"/>
                    </a:cubicBezTo>
                    <a:cubicBezTo>
                      <a:pt x="13059" y="191629"/>
                      <a:pt x="11957" y="189039"/>
                      <a:pt x="11398" y="186305"/>
                    </a:cubicBezTo>
                    <a:cubicBezTo>
                      <a:pt x="10855" y="179228"/>
                      <a:pt x="9837" y="172199"/>
                      <a:pt x="8350" y="165255"/>
                    </a:cubicBezTo>
                    <a:cubicBezTo>
                      <a:pt x="6445" y="156968"/>
                      <a:pt x="5778" y="149253"/>
                      <a:pt x="4540" y="141633"/>
                    </a:cubicBezTo>
                    <a:lnTo>
                      <a:pt x="1302" y="121154"/>
                    </a:lnTo>
                    <a:cubicBezTo>
                      <a:pt x="561" y="117582"/>
                      <a:pt x="146" y="113944"/>
                      <a:pt x="63" y="110295"/>
                    </a:cubicBezTo>
                    <a:cubicBezTo>
                      <a:pt x="63" y="106486"/>
                      <a:pt x="1302" y="104485"/>
                      <a:pt x="3207" y="104485"/>
                    </a:cubicBezTo>
                    <a:cubicBezTo>
                      <a:pt x="5104" y="104009"/>
                      <a:pt x="7062" y="103819"/>
                      <a:pt x="9017" y="103914"/>
                    </a:cubicBezTo>
                    <a:lnTo>
                      <a:pt x="32639" y="104485"/>
                    </a:lnTo>
                    <a:cubicBezTo>
                      <a:pt x="40259" y="103914"/>
                      <a:pt x="45402" y="103914"/>
                      <a:pt x="48641" y="103914"/>
                    </a:cubicBezTo>
                    <a:cubicBezTo>
                      <a:pt x="51879" y="103914"/>
                      <a:pt x="53118" y="102580"/>
                      <a:pt x="53118" y="100675"/>
                    </a:cubicBezTo>
                    <a:cubicBezTo>
                      <a:pt x="52929" y="99704"/>
                      <a:pt x="52466" y="98818"/>
                      <a:pt x="51784" y="98103"/>
                    </a:cubicBezTo>
                    <a:cubicBezTo>
                      <a:pt x="50439" y="96475"/>
                      <a:pt x="48940" y="94970"/>
                      <a:pt x="47307" y="93627"/>
                    </a:cubicBezTo>
                    <a:lnTo>
                      <a:pt x="39021" y="86007"/>
                    </a:lnTo>
                    <a:cubicBezTo>
                      <a:pt x="35211" y="82768"/>
                      <a:pt x="30734" y="78291"/>
                      <a:pt x="24352" y="72577"/>
                    </a:cubicBezTo>
                    <a:cubicBezTo>
                      <a:pt x="21015" y="69767"/>
                      <a:pt x="17834" y="66785"/>
                      <a:pt x="14827" y="63623"/>
                    </a:cubicBezTo>
                    <a:cubicBezTo>
                      <a:pt x="11724" y="60413"/>
                      <a:pt x="9123" y="56755"/>
                      <a:pt x="7112" y="52765"/>
                    </a:cubicBezTo>
                    <a:cubicBezTo>
                      <a:pt x="4490" y="48212"/>
                      <a:pt x="2775" y="43201"/>
                      <a:pt x="2064" y="38001"/>
                    </a:cubicBezTo>
                    <a:cubicBezTo>
                      <a:pt x="764" y="31057"/>
                      <a:pt x="126" y="24009"/>
                      <a:pt x="159" y="16950"/>
                    </a:cubicBezTo>
                    <a:cubicBezTo>
                      <a:pt x="-441" y="12026"/>
                      <a:pt x="669" y="7054"/>
                      <a:pt x="3302" y="2853"/>
                    </a:cubicBezTo>
                    <a:cubicBezTo>
                      <a:pt x="5333" y="463"/>
                      <a:pt x="8562" y="-537"/>
                      <a:pt x="11589" y="282"/>
                    </a:cubicBezTo>
                    <a:lnTo>
                      <a:pt x="44831" y="2282"/>
                    </a:lnTo>
                    <a:cubicBezTo>
                      <a:pt x="47403" y="2282"/>
                      <a:pt x="49974" y="2853"/>
                      <a:pt x="52546" y="2853"/>
                    </a:cubicBezTo>
                    <a:cubicBezTo>
                      <a:pt x="55169" y="3101"/>
                      <a:pt x="57136" y="5368"/>
                      <a:pt x="57023" y="7997"/>
                    </a:cubicBezTo>
                    <a:cubicBezTo>
                      <a:pt x="56356" y="11236"/>
                      <a:pt x="55689" y="15045"/>
                      <a:pt x="55118" y="18189"/>
                    </a:cubicBezTo>
                    <a:cubicBezTo>
                      <a:pt x="53822" y="25390"/>
                      <a:pt x="53185" y="32686"/>
                      <a:pt x="53213" y="40001"/>
                    </a:cubicBezTo>
                    <a:cubicBezTo>
                      <a:pt x="52707" y="50783"/>
                      <a:pt x="54901" y="61518"/>
                      <a:pt x="59595" y="71243"/>
                    </a:cubicBezTo>
                    <a:cubicBezTo>
                      <a:pt x="62610" y="77149"/>
                      <a:pt x="67276" y="82044"/>
                      <a:pt x="73025" y="85340"/>
                    </a:cubicBezTo>
                    <a:cubicBezTo>
                      <a:pt x="76467" y="87226"/>
                      <a:pt x="80109" y="88731"/>
                      <a:pt x="83883" y="89817"/>
                    </a:cubicBezTo>
                    <a:cubicBezTo>
                      <a:pt x="87824" y="91055"/>
                      <a:pt x="91875" y="91922"/>
                      <a:pt x="95980" y="92389"/>
                    </a:cubicBezTo>
                    <a:cubicBezTo>
                      <a:pt x="101292" y="92989"/>
                      <a:pt x="106639" y="93208"/>
                      <a:pt x="111982" y="93055"/>
                    </a:cubicBezTo>
                    <a:lnTo>
                      <a:pt x="175895" y="93055"/>
                    </a:lnTo>
                    <a:cubicBezTo>
                      <a:pt x="179750" y="93227"/>
                      <a:pt x="183611" y="93008"/>
                      <a:pt x="187420" y="92389"/>
                    </a:cubicBezTo>
                    <a:cubicBezTo>
                      <a:pt x="189325" y="92389"/>
                      <a:pt x="191897" y="91722"/>
                      <a:pt x="193802" y="91722"/>
                    </a:cubicBezTo>
                    <a:cubicBezTo>
                      <a:pt x="195707" y="91722"/>
                      <a:pt x="196374" y="91150"/>
                      <a:pt x="198279" y="91150"/>
                    </a:cubicBezTo>
                    <a:cubicBezTo>
                      <a:pt x="200553" y="91103"/>
                      <a:pt x="202768" y="90417"/>
                      <a:pt x="204660" y="89150"/>
                    </a:cubicBezTo>
                    <a:cubicBezTo>
                      <a:pt x="206488" y="88036"/>
                      <a:pt x="208023" y="86502"/>
                      <a:pt x="209137" y="84673"/>
                    </a:cubicBezTo>
                    <a:cubicBezTo>
                      <a:pt x="210629" y="81854"/>
                      <a:pt x="211719" y="78844"/>
                      <a:pt x="212376" y="75720"/>
                    </a:cubicBezTo>
                    <a:cubicBezTo>
                      <a:pt x="213689" y="70662"/>
                      <a:pt x="214739" y="65547"/>
                      <a:pt x="215519" y="60385"/>
                    </a:cubicBezTo>
                    <a:cubicBezTo>
                      <a:pt x="216852" y="55336"/>
                      <a:pt x="218091" y="50860"/>
                      <a:pt x="219424" y="45716"/>
                    </a:cubicBezTo>
                    <a:cubicBezTo>
                      <a:pt x="219996" y="43811"/>
                      <a:pt x="222567" y="43144"/>
                      <a:pt x="225806" y="43144"/>
                    </a:cubicBezTo>
                    <a:lnTo>
                      <a:pt x="232188" y="43144"/>
                    </a:lnTo>
                    <a:cubicBezTo>
                      <a:pt x="234093" y="43144"/>
                      <a:pt x="235331" y="43811"/>
                      <a:pt x="237331" y="43811"/>
                    </a:cubicBezTo>
                    <a:cubicBezTo>
                      <a:pt x="239331" y="43811"/>
                      <a:pt x="239808" y="46383"/>
                      <a:pt x="239808" y="48954"/>
                    </a:cubicBezTo>
                    <a:lnTo>
                      <a:pt x="239808" y="56574"/>
                    </a:lnTo>
                    <a:cubicBezTo>
                      <a:pt x="239845" y="60423"/>
                      <a:pt x="239654" y="64271"/>
                      <a:pt x="239236" y="68100"/>
                    </a:cubicBezTo>
                    <a:lnTo>
                      <a:pt x="238569" y="88578"/>
                    </a:lnTo>
                    <a:lnTo>
                      <a:pt x="238569" y="121154"/>
                    </a:lnTo>
                    <a:cubicBezTo>
                      <a:pt x="238569" y="137823"/>
                      <a:pt x="238569" y="149253"/>
                      <a:pt x="239236" y="156968"/>
                    </a:cubicBezTo>
                    <a:cubicBezTo>
                      <a:pt x="239903" y="164683"/>
                      <a:pt x="239808" y="170398"/>
                      <a:pt x="239808" y="174875"/>
                    </a:cubicBezTo>
                    <a:cubicBezTo>
                      <a:pt x="239808" y="177447"/>
                      <a:pt x="239236" y="178685"/>
                      <a:pt x="237903" y="179352"/>
                    </a:cubicBezTo>
                    <a:cubicBezTo>
                      <a:pt x="236690" y="179819"/>
                      <a:pt x="235389" y="180019"/>
                      <a:pt x="234093" y="179923"/>
                    </a:cubicBezTo>
                    <a:lnTo>
                      <a:pt x="226473" y="179923"/>
                    </a:lnTo>
                    <a:cubicBezTo>
                      <a:pt x="222567" y="179923"/>
                      <a:pt x="220662" y="179352"/>
                      <a:pt x="219424" y="177447"/>
                    </a:cubicBezTo>
                    <a:cubicBezTo>
                      <a:pt x="217380" y="173503"/>
                      <a:pt x="215599" y="169427"/>
                      <a:pt x="214090" y="165255"/>
                    </a:cubicBezTo>
                    <a:cubicBezTo>
                      <a:pt x="213008" y="160473"/>
                      <a:pt x="211073" y="155920"/>
                      <a:pt x="208375" y="151824"/>
                    </a:cubicBezTo>
                    <a:cubicBezTo>
                      <a:pt x="205161" y="149053"/>
                      <a:pt x="201091" y="147472"/>
                      <a:pt x="196850" y="147348"/>
                    </a:cubicBezTo>
                    <a:cubicBezTo>
                      <a:pt x="192373" y="147348"/>
                      <a:pt x="187325" y="146681"/>
                      <a:pt x="180848" y="146681"/>
                    </a:cubicBezTo>
                    <a:lnTo>
                      <a:pt x="115602" y="146681"/>
                    </a:lnTo>
                    <a:cubicBezTo>
                      <a:pt x="111125" y="146681"/>
                      <a:pt x="104743" y="146681"/>
                      <a:pt x="96552" y="147348"/>
                    </a:cubicBezTo>
                    <a:cubicBezTo>
                      <a:pt x="88360" y="148015"/>
                      <a:pt x="80550" y="148681"/>
                      <a:pt x="72263" y="149920"/>
                    </a:cubicBezTo>
                    <a:cubicBezTo>
                      <a:pt x="64865" y="151158"/>
                      <a:pt x="57595" y="153072"/>
                      <a:pt x="50546" y="155635"/>
                    </a:cubicBezTo>
                    <a:cubicBezTo>
                      <a:pt x="45028" y="157101"/>
                      <a:pt x="40391" y="160845"/>
                      <a:pt x="37782" y="165922"/>
                    </a:cubicBezTo>
                    <a:lnTo>
                      <a:pt x="35782" y="173541"/>
                    </a:lnTo>
                    <a:cubicBezTo>
                      <a:pt x="35782" y="176113"/>
                      <a:pt x="35211" y="180590"/>
                      <a:pt x="34544" y="186972"/>
                    </a:cubicBezTo>
                    <a:cubicBezTo>
                      <a:pt x="34484" y="189048"/>
                      <a:pt x="33822" y="191068"/>
                      <a:pt x="32639" y="192782"/>
                    </a:cubicBezTo>
                    <a:cubicBezTo>
                      <a:pt x="31519" y="194039"/>
                      <a:pt x="29768" y="194525"/>
                      <a:pt x="28162" y="1940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B65347D4-7F2C-4D90-BE16-20C02253BA89}"/>
                  </a:ext>
                </a:extLst>
              </p:cNvPr>
              <p:cNvSpPr/>
              <p:nvPr/>
            </p:nvSpPr>
            <p:spPr>
              <a:xfrm>
                <a:off x="728931" y="3014809"/>
                <a:ext cx="245572" cy="209340"/>
              </a:xfrm>
              <a:custGeom>
                <a:avLst/>
                <a:gdLst>
                  <a:gd name="connsiteX0" fmla="*/ 105279 w 245572"/>
                  <a:gd name="connsiteY0" fmla="*/ 133712 h 209340"/>
                  <a:gd name="connsiteX1" fmla="*/ 107851 w 245572"/>
                  <a:gd name="connsiteY1" fmla="*/ 149714 h 209340"/>
                  <a:gd name="connsiteX2" fmla="*/ 123758 w 245572"/>
                  <a:gd name="connsiteY2" fmla="*/ 153524 h 209340"/>
                  <a:gd name="connsiteX3" fmla="*/ 155762 w 245572"/>
                  <a:gd name="connsiteY3" fmla="*/ 148476 h 209340"/>
                  <a:gd name="connsiteX4" fmla="*/ 181289 w 245572"/>
                  <a:gd name="connsiteY4" fmla="*/ 133712 h 209340"/>
                  <a:gd name="connsiteX5" fmla="*/ 198053 w 245572"/>
                  <a:gd name="connsiteY5" fmla="*/ 110756 h 209340"/>
                  <a:gd name="connsiteX6" fmla="*/ 203768 w 245572"/>
                  <a:gd name="connsiteY6" fmla="*/ 81324 h 209340"/>
                  <a:gd name="connsiteX7" fmla="*/ 199958 w 245572"/>
                  <a:gd name="connsiteY7" fmla="*/ 53226 h 209340"/>
                  <a:gd name="connsiteX8" fmla="*/ 188528 w 245572"/>
                  <a:gd name="connsiteY8" fmla="*/ 23793 h 209340"/>
                  <a:gd name="connsiteX9" fmla="*/ 186623 w 245572"/>
                  <a:gd name="connsiteY9" fmla="*/ 19983 h 209340"/>
                  <a:gd name="connsiteX10" fmla="*/ 182813 w 245572"/>
                  <a:gd name="connsiteY10" fmla="*/ 14173 h 209340"/>
                  <a:gd name="connsiteX11" fmla="*/ 179574 w 245572"/>
                  <a:gd name="connsiteY11" fmla="*/ 9125 h 209340"/>
                  <a:gd name="connsiteX12" fmla="*/ 178336 w 245572"/>
                  <a:gd name="connsiteY12" fmla="*/ 5886 h 209340"/>
                  <a:gd name="connsiteX13" fmla="*/ 179574 w 245572"/>
                  <a:gd name="connsiteY13" fmla="*/ 4648 h 209340"/>
                  <a:gd name="connsiteX14" fmla="*/ 182146 w 245572"/>
                  <a:gd name="connsiteY14" fmla="*/ 4648 h 209340"/>
                  <a:gd name="connsiteX15" fmla="*/ 188528 w 245572"/>
                  <a:gd name="connsiteY15" fmla="*/ 5410 h 209340"/>
                  <a:gd name="connsiteX16" fmla="*/ 202625 w 245572"/>
                  <a:gd name="connsiteY16" fmla="*/ 6743 h 209340"/>
                  <a:gd name="connsiteX17" fmla="*/ 217960 w 245572"/>
                  <a:gd name="connsiteY17" fmla="*/ 8648 h 209340"/>
                  <a:gd name="connsiteX18" fmla="*/ 226247 w 245572"/>
                  <a:gd name="connsiteY18" fmla="*/ 11220 h 209340"/>
                  <a:gd name="connsiteX19" fmla="*/ 230152 w 245572"/>
                  <a:gd name="connsiteY19" fmla="*/ 18173 h 209340"/>
                  <a:gd name="connsiteX20" fmla="*/ 236534 w 245572"/>
                  <a:gd name="connsiteY20" fmla="*/ 34842 h 209340"/>
                  <a:gd name="connsiteX21" fmla="*/ 242916 w 245572"/>
                  <a:gd name="connsiteY21" fmla="*/ 59798 h 209340"/>
                  <a:gd name="connsiteX22" fmla="*/ 245487 w 245572"/>
                  <a:gd name="connsiteY22" fmla="*/ 90468 h 209340"/>
                  <a:gd name="connsiteX23" fmla="*/ 235962 w 245572"/>
                  <a:gd name="connsiteY23" fmla="*/ 141618 h 209340"/>
                  <a:gd name="connsiteX24" fmla="*/ 173288 w 245572"/>
                  <a:gd name="connsiteY24" fmla="*/ 201720 h 209340"/>
                  <a:gd name="connsiteX25" fmla="*/ 128520 w 245572"/>
                  <a:gd name="connsiteY25" fmla="*/ 209340 h 209340"/>
                  <a:gd name="connsiteX26" fmla="*/ 83848 w 245572"/>
                  <a:gd name="connsiteY26" fmla="*/ 201720 h 209340"/>
                  <a:gd name="connsiteX27" fmla="*/ 42224 w 245572"/>
                  <a:gd name="connsiteY27" fmla="*/ 179336 h 209340"/>
                  <a:gd name="connsiteX28" fmla="*/ 28 w 245572"/>
                  <a:gd name="connsiteY28" fmla="*/ 88563 h 209340"/>
                  <a:gd name="connsiteX29" fmla="*/ 4505 w 245572"/>
                  <a:gd name="connsiteY29" fmla="*/ 54654 h 209340"/>
                  <a:gd name="connsiteX30" fmla="*/ 19269 w 245572"/>
                  <a:gd name="connsiteY30" fmla="*/ 26079 h 209340"/>
                  <a:gd name="connsiteX31" fmla="*/ 46129 w 245572"/>
                  <a:gd name="connsiteY31" fmla="*/ 7029 h 209340"/>
                  <a:gd name="connsiteX32" fmla="*/ 86325 w 245572"/>
                  <a:gd name="connsiteY32" fmla="*/ 76 h 209340"/>
                  <a:gd name="connsiteX33" fmla="*/ 97183 w 245572"/>
                  <a:gd name="connsiteY33" fmla="*/ 1981 h 209340"/>
                  <a:gd name="connsiteX34" fmla="*/ 102993 w 245572"/>
                  <a:gd name="connsiteY34" fmla="*/ 7029 h 209340"/>
                  <a:gd name="connsiteX35" fmla="*/ 104898 w 245572"/>
                  <a:gd name="connsiteY35" fmla="*/ 14744 h 209340"/>
                  <a:gd name="connsiteX36" fmla="*/ 104898 w 245572"/>
                  <a:gd name="connsiteY36" fmla="*/ 23698 h 209340"/>
                  <a:gd name="connsiteX37" fmla="*/ 28508 w 245572"/>
                  <a:gd name="connsiteY37" fmla="*/ 89611 h 209340"/>
                  <a:gd name="connsiteX38" fmla="*/ 34890 w 245572"/>
                  <a:gd name="connsiteY38" fmla="*/ 116472 h 209340"/>
                  <a:gd name="connsiteX39" fmla="*/ 50320 w 245572"/>
                  <a:gd name="connsiteY39" fmla="*/ 133140 h 209340"/>
                  <a:gd name="connsiteX40" fmla="*/ 66894 w 245572"/>
                  <a:gd name="connsiteY40" fmla="*/ 141427 h 209340"/>
                  <a:gd name="connsiteX41" fmla="*/ 76419 w 245572"/>
                  <a:gd name="connsiteY41" fmla="*/ 143332 h 209340"/>
                  <a:gd name="connsiteX42" fmla="*/ 80229 w 245572"/>
                  <a:gd name="connsiteY42" fmla="*/ 142094 h 209340"/>
                  <a:gd name="connsiteX43" fmla="*/ 82134 w 245572"/>
                  <a:gd name="connsiteY43" fmla="*/ 136284 h 209340"/>
                  <a:gd name="connsiteX44" fmla="*/ 80895 w 245572"/>
                  <a:gd name="connsiteY44" fmla="*/ 115805 h 209340"/>
                  <a:gd name="connsiteX45" fmla="*/ 78324 w 245572"/>
                  <a:gd name="connsiteY45" fmla="*/ 80657 h 209340"/>
                  <a:gd name="connsiteX46" fmla="*/ 76990 w 245572"/>
                  <a:gd name="connsiteY46" fmla="*/ 65989 h 209340"/>
                  <a:gd name="connsiteX47" fmla="*/ 75085 w 245572"/>
                  <a:gd name="connsiteY47" fmla="*/ 57702 h 209340"/>
                  <a:gd name="connsiteX48" fmla="*/ 72513 w 245572"/>
                  <a:gd name="connsiteY48" fmla="*/ 53797 h 209340"/>
                  <a:gd name="connsiteX49" fmla="*/ 67465 w 245572"/>
                  <a:gd name="connsiteY49" fmla="*/ 53226 h 209340"/>
                  <a:gd name="connsiteX50" fmla="*/ 60417 w 245572"/>
                  <a:gd name="connsiteY50" fmla="*/ 53797 h 209340"/>
                  <a:gd name="connsiteX51" fmla="*/ 46986 w 245572"/>
                  <a:gd name="connsiteY51" fmla="*/ 58274 h 209340"/>
                  <a:gd name="connsiteX52" fmla="*/ 34223 w 245572"/>
                  <a:gd name="connsiteY52" fmla="*/ 69132 h 209340"/>
                  <a:gd name="connsiteX53" fmla="*/ 28508 w 245572"/>
                  <a:gd name="connsiteY53" fmla="*/ 89611 h 209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45572" h="209340">
                    <a:moveTo>
                      <a:pt x="105279" y="133712"/>
                    </a:moveTo>
                    <a:cubicBezTo>
                      <a:pt x="104487" y="139179"/>
                      <a:pt x="105384" y="144770"/>
                      <a:pt x="107851" y="149714"/>
                    </a:cubicBezTo>
                    <a:cubicBezTo>
                      <a:pt x="109089" y="152285"/>
                      <a:pt x="114804" y="153524"/>
                      <a:pt x="123758" y="153524"/>
                    </a:cubicBezTo>
                    <a:cubicBezTo>
                      <a:pt x="134617" y="153438"/>
                      <a:pt x="145402" y="151733"/>
                      <a:pt x="155762" y="148476"/>
                    </a:cubicBezTo>
                    <a:cubicBezTo>
                      <a:pt x="165126" y="145208"/>
                      <a:pt x="173788" y="140198"/>
                      <a:pt x="181289" y="133712"/>
                    </a:cubicBezTo>
                    <a:cubicBezTo>
                      <a:pt x="188484" y="127378"/>
                      <a:pt x="194207" y="119538"/>
                      <a:pt x="198053" y="110756"/>
                    </a:cubicBezTo>
                    <a:cubicBezTo>
                      <a:pt x="202093" y="101479"/>
                      <a:pt x="204044" y="91440"/>
                      <a:pt x="203768" y="81324"/>
                    </a:cubicBezTo>
                    <a:cubicBezTo>
                      <a:pt x="203811" y="71828"/>
                      <a:pt x="202529" y="62369"/>
                      <a:pt x="199958" y="53226"/>
                    </a:cubicBezTo>
                    <a:cubicBezTo>
                      <a:pt x="197506" y="42938"/>
                      <a:pt x="193660" y="33042"/>
                      <a:pt x="188528" y="23793"/>
                    </a:cubicBezTo>
                    <a:cubicBezTo>
                      <a:pt x="188528" y="23126"/>
                      <a:pt x="187290" y="21888"/>
                      <a:pt x="186623" y="19983"/>
                    </a:cubicBezTo>
                    <a:cubicBezTo>
                      <a:pt x="185579" y="17907"/>
                      <a:pt x="184300" y="15954"/>
                      <a:pt x="182813" y="14173"/>
                    </a:cubicBezTo>
                    <a:cubicBezTo>
                      <a:pt x="181648" y="12544"/>
                      <a:pt x="180567" y="10858"/>
                      <a:pt x="179574" y="9125"/>
                    </a:cubicBezTo>
                    <a:cubicBezTo>
                      <a:pt x="179003" y="7791"/>
                      <a:pt x="178336" y="7124"/>
                      <a:pt x="178336" y="5886"/>
                    </a:cubicBezTo>
                    <a:cubicBezTo>
                      <a:pt x="178382" y="5219"/>
                      <a:pt x="178910" y="4696"/>
                      <a:pt x="179574" y="4648"/>
                    </a:cubicBezTo>
                    <a:lnTo>
                      <a:pt x="182146" y="4648"/>
                    </a:lnTo>
                    <a:cubicBezTo>
                      <a:pt x="184288" y="4762"/>
                      <a:pt x="186420" y="5010"/>
                      <a:pt x="188528" y="5410"/>
                    </a:cubicBezTo>
                    <a:cubicBezTo>
                      <a:pt x="192433" y="6077"/>
                      <a:pt x="197481" y="6077"/>
                      <a:pt x="202625" y="6743"/>
                    </a:cubicBezTo>
                    <a:lnTo>
                      <a:pt x="217960" y="8648"/>
                    </a:lnTo>
                    <a:cubicBezTo>
                      <a:pt x="220937" y="8515"/>
                      <a:pt x="223866" y="9429"/>
                      <a:pt x="226247" y="11220"/>
                    </a:cubicBezTo>
                    <a:cubicBezTo>
                      <a:pt x="227798" y="13392"/>
                      <a:pt x="229107" y="15716"/>
                      <a:pt x="230152" y="18173"/>
                    </a:cubicBezTo>
                    <a:cubicBezTo>
                      <a:pt x="232581" y="23612"/>
                      <a:pt x="234712" y="29175"/>
                      <a:pt x="236534" y="34842"/>
                    </a:cubicBezTo>
                    <a:cubicBezTo>
                      <a:pt x="239206" y="43015"/>
                      <a:pt x="241338" y="51349"/>
                      <a:pt x="242916" y="59798"/>
                    </a:cubicBezTo>
                    <a:cubicBezTo>
                      <a:pt x="245000" y="69885"/>
                      <a:pt x="245863" y="80181"/>
                      <a:pt x="245487" y="90468"/>
                    </a:cubicBezTo>
                    <a:cubicBezTo>
                      <a:pt x="246145" y="108013"/>
                      <a:pt x="242891" y="125482"/>
                      <a:pt x="235962" y="141618"/>
                    </a:cubicBezTo>
                    <a:cubicBezTo>
                      <a:pt x="224291" y="169459"/>
                      <a:pt x="201598" y="191224"/>
                      <a:pt x="173288" y="201720"/>
                    </a:cubicBezTo>
                    <a:cubicBezTo>
                      <a:pt x="158911" y="206797"/>
                      <a:pt x="143769" y="209378"/>
                      <a:pt x="128520" y="209340"/>
                    </a:cubicBezTo>
                    <a:cubicBezTo>
                      <a:pt x="113333" y="209045"/>
                      <a:pt x="98276" y="206473"/>
                      <a:pt x="83848" y="201720"/>
                    </a:cubicBezTo>
                    <a:cubicBezTo>
                      <a:pt x="68682" y="196958"/>
                      <a:pt x="54558" y="189366"/>
                      <a:pt x="42224" y="179336"/>
                    </a:cubicBezTo>
                    <a:cubicBezTo>
                      <a:pt x="14836" y="157267"/>
                      <a:pt x="-753" y="123729"/>
                      <a:pt x="28" y="88563"/>
                    </a:cubicBezTo>
                    <a:cubicBezTo>
                      <a:pt x="-76" y="77105"/>
                      <a:pt x="1431" y="65694"/>
                      <a:pt x="4505" y="54654"/>
                    </a:cubicBezTo>
                    <a:cubicBezTo>
                      <a:pt x="7148" y="44120"/>
                      <a:pt x="12202" y="34337"/>
                      <a:pt x="19269" y="26079"/>
                    </a:cubicBezTo>
                    <a:cubicBezTo>
                      <a:pt x="26632" y="17745"/>
                      <a:pt x="35826" y="11220"/>
                      <a:pt x="46129" y="7029"/>
                    </a:cubicBezTo>
                    <a:cubicBezTo>
                      <a:pt x="58889" y="1905"/>
                      <a:pt x="72586" y="-467"/>
                      <a:pt x="86325" y="76"/>
                    </a:cubicBezTo>
                    <a:cubicBezTo>
                      <a:pt x="90030" y="47"/>
                      <a:pt x="93708" y="695"/>
                      <a:pt x="97183" y="1981"/>
                    </a:cubicBezTo>
                    <a:cubicBezTo>
                      <a:pt x="99520" y="3143"/>
                      <a:pt x="101521" y="4877"/>
                      <a:pt x="102993" y="7029"/>
                    </a:cubicBezTo>
                    <a:cubicBezTo>
                      <a:pt x="104204" y="9420"/>
                      <a:pt x="104855" y="12058"/>
                      <a:pt x="104898" y="14744"/>
                    </a:cubicBezTo>
                    <a:lnTo>
                      <a:pt x="104898" y="23698"/>
                    </a:lnTo>
                    <a:close/>
                    <a:moveTo>
                      <a:pt x="28508" y="89611"/>
                    </a:moveTo>
                    <a:cubicBezTo>
                      <a:pt x="28052" y="98984"/>
                      <a:pt x="30264" y="108299"/>
                      <a:pt x="34890" y="116472"/>
                    </a:cubicBezTo>
                    <a:cubicBezTo>
                      <a:pt x="38809" y="123044"/>
                      <a:pt x="44066" y="128730"/>
                      <a:pt x="50320" y="133140"/>
                    </a:cubicBezTo>
                    <a:cubicBezTo>
                      <a:pt x="55357" y="136788"/>
                      <a:pt x="60955" y="139589"/>
                      <a:pt x="66894" y="141427"/>
                    </a:cubicBezTo>
                    <a:cubicBezTo>
                      <a:pt x="69924" y="142646"/>
                      <a:pt x="73153" y="143284"/>
                      <a:pt x="76419" y="143332"/>
                    </a:cubicBezTo>
                    <a:cubicBezTo>
                      <a:pt x="77777" y="143275"/>
                      <a:pt x="79094" y="142846"/>
                      <a:pt x="80229" y="142094"/>
                    </a:cubicBezTo>
                    <a:cubicBezTo>
                      <a:pt x="81467" y="141427"/>
                      <a:pt x="82134" y="139522"/>
                      <a:pt x="82134" y="136284"/>
                    </a:cubicBezTo>
                    <a:cubicBezTo>
                      <a:pt x="82134" y="133045"/>
                      <a:pt x="81467" y="126759"/>
                      <a:pt x="80895" y="115805"/>
                    </a:cubicBezTo>
                    <a:cubicBezTo>
                      <a:pt x="80324" y="104851"/>
                      <a:pt x="78990" y="93421"/>
                      <a:pt x="78324" y="80657"/>
                    </a:cubicBezTo>
                    <a:cubicBezTo>
                      <a:pt x="78301" y="75743"/>
                      <a:pt x="77855" y="70828"/>
                      <a:pt x="76990" y="65989"/>
                    </a:cubicBezTo>
                    <a:cubicBezTo>
                      <a:pt x="77008" y="63112"/>
                      <a:pt x="76356" y="60284"/>
                      <a:pt x="75085" y="57702"/>
                    </a:cubicBezTo>
                    <a:cubicBezTo>
                      <a:pt x="74514" y="56369"/>
                      <a:pt x="73847" y="54464"/>
                      <a:pt x="72513" y="53797"/>
                    </a:cubicBezTo>
                    <a:cubicBezTo>
                      <a:pt x="70874" y="53321"/>
                      <a:pt x="69168" y="53130"/>
                      <a:pt x="67465" y="53226"/>
                    </a:cubicBezTo>
                    <a:cubicBezTo>
                      <a:pt x="65105" y="53235"/>
                      <a:pt x="62748" y="53426"/>
                      <a:pt x="60417" y="53797"/>
                    </a:cubicBezTo>
                    <a:cubicBezTo>
                      <a:pt x="55695" y="54416"/>
                      <a:pt x="51135" y="55940"/>
                      <a:pt x="46986" y="58274"/>
                    </a:cubicBezTo>
                    <a:cubicBezTo>
                      <a:pt x="41906" y="60788"/>
                      <a:pt x="37522" y="64522"/>
                      <a:pt x="34223" y="69132"/>
                    </a:cubicBezTo>
                    <a:cubicBezTo>
                      <a:pt x="29816" y="75000"/>
                      <a:pt x="27775" y="82305"/>
                      <a:pt x="28508" y="896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F71CE93E-D86D-4022-94D2-C70204CB2FCA}"/>
                  </a:ext>
                </a:extLst>
              </p:cNvPr>
              <p:cNvSpPr/>
              <p:nvPr/>
            </p:nvSpPr>
            <p:spPr>
              <a:xfrm>
                <a:off x="728661" y="2707798"/>
                <a:ext cx="241566" cy="283913"/>
              </a:xfrm>
              <a:custGeom>
                <a:avLst/>
                <a:gdLst>
                  <a:gd name="connsiteX0" fmla="*/ 19253 w 241566"/>
                  <a:gd name="connsiteY0" fmla="*/ 283845 h 283913"/>
                  <a:gd name="connsiteX1" fmla="*/ 12204 w 241566"/>
                  <a:gd name="connsiteY1" fmla="*/ 282607 h 283913"/>
                  <a:gd name="connsiteX2" fmla="*/ 9633 w 241566"/>
                  <a:gd name="connsiteY2" fmla="*/ 276225 h 283913"/>
                  <a:gd name="connsiteX3" fmla="*/ 7061 w 241566"/>
                  <a:gd name="connsiteY3" fmla="*/ 255079 h 283913"/>
                  <a:gd name="connsiteX4" fmla="*/ 3918 w 241566"/>
                  <a:gd name="connsiteY4" fmla="*/ 232124 h 283913"/>
                  <a:gd name="connsiteX5" fmla="*/ 1346 w 241566"/>
                  <a:gd name="connsiteY5" fmla="*/ 212312 h 283913"/>
                  <a:gd name="connsiteX6" fmla="*/ 12 w 241566"/>
                  <a:gd name="connsiteY6" fmla="*/ 199454 h 283913"/>
                  <a:gd name="connsiteX7" fmla="*/ 4489 w 241566"/>
                  <a:gd name="connsiteY7" fmla="*/ 195644 h 283913"/>
                  <a:gd name="connsiteX8" fmla="*/ 12871 w 241566"/>
                  <a:gd name="connsiteY8" fmla="*/ 194405 h 283913"/>
                  <a:gd name="connsiteX9" fmla="*/ 21158 w 241566"/>
                  <a:gd name="connsiteY9" fmla="*/ 193738 h 283913"/>
                  <a:gd name="connsiteX10" fmla="*/ 30111 w 241566"/>
                  <a:gd name="connsiteY10" fmla="*/ 193072 h 283913"/>
                  <a:gd name="connsiteX11" fmla="*/ 37731 w 241566"/>
                  <a:gd name="connsiteY11" fmla="*/ 192405 h 283913"/>
                  <a:gd name="connsiteX12" fmla="*/ 41637 w 241566"/>
                  <a:gd name="connsiteY12" fmla="*/ 192405 h 283913"/>
                  <a:gd name="connsiteX13" fmla="*/ 45447 w 241566"/>
                  <a:gd name="connsiteY13" fmla="*/ 191834 h 283913"/>
                  <a:gd name="connsiteX14" fmla="*/ 48018 w 241566"/>
                  <a:gd name="connsiteY14" fmla="*/ 188595 h 283913"/>
                  <a:gd name="connsiteX15" fmla="*/ 46685 w 241566"/>
                  <a:gd name="connsiteY15" fmla="*/ 185452 h 283913"/>
                  <a:gd name="connsiteX16" fmla="*/ 39636 w 241566"/>
                  <a:gd name="connsiteY16" fmla="*/ 177737 h 283913"/>
                  <a:gd name="connsiteX17" fmla="*/ 23063 w 241566"/>
                  <a:gd name="connsiteY17" fmla="*/ 161734 h 283913"/>
                  <a:gd name="connsiteX18" fmla="*/ 10299 w 241566"/>
                  <a:gd name="connsiteY18" fmla="*/ 147066 h 283913"/>
                  <a:gd name="connsiteX19" fmla="*/ 2584 w 241566"/>
                  <a:gd name="connsiteY19" fmla="*/ 129826 h 283913"/>
                  <a:gd name="connsiteX20" fmla="*/ 12 w 241566"/>
                  <a:gd name="connsiteY20" fmla="*/ 105537 h 283913"/>
                  <a:gd name="connsiteX21" fmla="*/ 2584 w 241566"/>
                  <a:gd name="connsiteY21" fmla="*/ 81248 h 283913"/>
                  <a:gd name="connsiteX22" fmla="*/ 10871 w 241566"/>
                  <a:gd name="connsiteY22" fmla="*/ 59436 h 283913"/>
                  <a:gd name="connsiteX23" fmla="*/ 24968 w 241566"/>
                  <a:gd name="connsiteY23" fmla="*/ 42863 h 283913"/>
                  <a:gd name="connsiteX24" fmla="*/ 45447 w 241566"/>
                  <a:gd name="connsiteY24" fmla="*/ 34576 h 283913"/>
                  <a:gd name="connsiteX25" fmla="*/ 53733 w 241566"/>
                  <a:gd name="connsiteY25" fmla="*/ 33909 h 283913"/>
                  <a:gd name="connsiteX26" fmla="*/ 64592 w 241566"/>
                  <a:gd name="connsiteY26" fmla="*/ 33242 h 283913"/>
                  <a:gd name="connsiteX27" fmla="*/ 176511 w 241566"/>
                  <a:gd name="connsiteY27" fmla="*/ 33242 h 283913"/>
                  <a:gd name="connsiteX28" fmla="*/ 199466 w 241566"/>
                  <a:gd name="connsiteY28" fmla="*/ 32004 h 283913"/>
                  <a:gd name="connsiteX29" fmla="*/ 208991 w 241566"/>
                  <a:gd name="connsiteY29" fmla="*/ 29432 h 283913"/>
                  <a:gd name="connsiteX30" fmla="*/ 212229 w 241566"/>
                  <a:gd name="connsiteY30" fmla="*/ 24289 h 283913"/>
                  <a:gd name="connsiteX31" fmla="*/ 214134 w 241566"/>
                  <a:gd name="connsiteY31" fmla="*/ 19812 h 283913"/>
                  <a:gd name="connsiteX32" fmla="*/ 216706 w 241566"/>
                  <a:gd name="connsiteY32" fmla="*/ 13430 h 283913"/>
                  <a:gd name="connsiteX33" fmla="*/ 218611 w 241566"/>
                  <a:gd name="connsiteY33" fmla="*/ 7049 h 283913"/>
                  <a:gd name="connsiteX34" fmla="*/ 219849 w 241566"/>
                  <a:gd name="connsiteY34" fmla="*/ 3810 h 283913"/>
                  <a:gd name="connsiteX35" fmla="*/ 223088 w 241566"/>
                  <a:gd name="connsiteY35" fmla="*/ 667 h 283913"/>
                  <a:gd name="connsiteX36" fmla="*/ 227565 w 241566"/>
                  <a:gd name="connsiteY36" fmla="*/ 0 h 283913"/>
                  <a:gd name="connsiteX37" fmla="*/ 235185 w 241566"/>
                  <a:gd name="connsiteY37" fmla="*/ 0 h 283913"/>
                  <a:gd name="connsiteX38" fmla="*/ 241566 w 241566"/>
                  <a:gd name="connsiteY38" fmla="*/ 5144 h 283913"/>
                  <a:gd name="connsiteX39" fmla="*/ 241566 w 241566"/>
                  <a:gd name="connsiteY39" fmla="*/ 12192 h 283913"/>
                  <a:gd name="connsiteX40" fmla="*/ 240995 w 241566"/>
                  <a:gd name="connsiteY40" fmla="*/ 21717 h 283913"/>
                  <a:gd name="connsiteX41" fmla="*/ 240328 w 241566"/>
                  <a:gd name="connsiteY41" fmla="*/ 37052 h 283913"/>
                  <a:gd name="connsiteX42" fmla="*/ 240328 w 241566"/>
                  <a:gd name="connsiteY42" fmla="*/ 86296 h 283913"/>
                  <a:gd name="connsiteX43" fmla="*/ 240995 w 241566"/>
                  <a:gd name="connsiteY43" fmla="*/ 101632 h 283913"/>
                  <a:gd name="connsiteX44" fmla="*/ 241566 w 241566"/>
                  <a:gd name="connsiteY44" fmla="*/ 110585 h 283913"/>
                  <a:gd name="connsiteX45" fmla="*/ 241566 w 241566"/>
                  <a:gd name="connsiteY45" fmla="*/ 117634 h 283913"/>
                  <a:gd name="connsiteX46" fmla="*/ 239661 w 241566"/>
                  <a:gd name="connsiteY46" fmla="*/ 122111 h 283913"/>
                  <a:gd name="connsiteX47" fmla="*/ 235851 w 241566"/>
                  <a:gd name="connsiteY47" fmla="*/ 122777 h 283913"/>
                  <a:gd name="connsiteX48" fmla="*/ 228136 w 241566"/>
                  <a:gd name="connsiteY48" fmla="*/ 122777 h 283913"/>
                  <a:gd name="connsiteX49" fmla="*/ 221183 w 241566"/>
                  <a:gd name="connsiteY49" fmla="*/ 120206 h 283913"/>
                  <a:gd name="connsiteX50" fmla="*/ 216039 w 241566"/>
                  <a:gd name="connsiteY50" fmla="*/ 108013 h 283913"/>
                  <a:gd name="connsiteX51" fmla="*/ 210229 w 241566"/>
                  <a:gd name="connsiteY51" fmla="*/ 94679 h 283913"/>
                  <a:gd name="connsiteX52" fmla="*/ 198799 w 241566"/>
                  <a:gd name="connsiteY52" fmla="*/ 90202 h 283913"/>
                  <a:gd name="connsiteX53" fmla="*/ 184702 w 241566"/>
                  <a:gd name="connsiteY53" fmla="*/ 89535 h 283913"/>
                  <a:gd name="connsiteX54" fmla="*/ 117075 w 241566"/>
                  <a:gd name="connsiteY54" fmla="*/ 89535 h 283913"/>
                  <a:gd name="connsiteX55" fmla="*/ 87642 w 241566"/>
                  <a:gd name="connsiteY55" fmla="*/ 90202 h 283913"/>
                  <a:gd name="connsiteX56" fmla="*/ 64592 w 241566"/>
                  <a:gd name="connsiteY56" fmla="*/ 94679 h 283913"/>
                  <a:gd name="connsiteX57" fmla="*/ 49257 w 241566"/>
                  <a:gd name="connsiteY57" fmla="*/ 106775 h 283913"/>
                  <a:gd name="connsiteX58" fmla="*/ 43542 w 241566"/>
                  <a:gd name="connsiteY58" fmla="*/ 130397 h 283913"/>
                  <a:gd name="connsiteX59" fmla="*/ 51162 w 241566"/>
                  <a:gd name="connsiteY59" fmla="*/ 161163 h 283913"/>
                  <a:gd name="connsiteX60" fmla="*/ 66497 w 241566"/>
                  <a:gd name="connsiteY60" fmla="*/ 179070 h 283913"/>
                  <a:gd name="connsiteX61" fmla="*/ 90214 w 241566"/>
                  <a:gd name="connsiteY61" fmla="*/ 188595 h 283913"/>
                  <a:gd name="connsiteX62" fmla="*/ 120218 w 241566"/>
                  <a:gd name="connsiteY62" fmla="*/ 189929 h 283913"/>
                  <a:gd name="connsiteX63" fmla="*/ 176511 w 241566"/>
                  <a:gd name="connsiteY63" fmla="*/ 189929 h 283913"/>
                  <a:gd name="connsiteX64" fmla="*/ 199466 w 241566"/>
                  <a:gd name="connsiteY64" fmla="*/ 188595 h 283913"/>
                  <a:gd name="connsiteX65" fmla="*/ 208991 w 241566"/>
                  <a:gd name="connsiteY65" fmla="*/ 186023 h 283913"/>
                  <a:gd name="connsiteX66" fmla="*/ 212229 w 241566"/>
                  <a:gd name="connsiteY66" fmla="*/ 180975 h 283913"/>
                  <a:gd name="connsiteX67" fmla="*/ 214134 w 241566"/>
                  <a:gd name="connsiteY67" fmla="*/ 176498 h 283913"/>
                  <a:gd name="connsiteX68" fmla="*/ 216706 w 241566"/>
                  <a:gd name="connsiteY68" fmla="*/ 169450 h 283913"/>
                  <a:gd name="connsiteX69" fmla="*/ 218611 w 241566"/>
                  <a:gd name="connsiteY69" fmla="*/ 163068 h 283913"/>
                  <a:gd name="connsiteX70" fmla="*/ 219849 w 241566"/>
                  <a:gd name="connsiteY70" fmla="*/ 159829 h 283913"/>
                  <a:gd name="connsiteX71" fmla="*/ 223088 w 241566"/>
                  <a:gd name="connsiteY71" fmla="*/ 156686 h 283913"/>
                  <a:gd name="connsiteX72" fmla="*/ 227565 w 241566"/>
                  <a:gd name="connsiteY72" fmla="*/ 156020 h 283913"/>
                  <a:gd name="connsiteX73" fmla="*/ 235185 w 241566"/>
                  <a:gd name="connsiteY73" fmla="*/ 156020 h 283913"/>
                  <a:gd name="connsiteX74" fmla="*/ 241566 w 241566"/>
                  <a:gd name="connsiteY74" fmla="*/ 161163 h 283913"/>
                  <a:gd name="connsiteX75" fmla="*/ 241566 w 241566"/>
                  <a:gd name="connsiteY75" fmla="*/ 169545 h 283913"/>
                  <a:gd name="connsiteX76" fmla="*/ 240995 w 241566"/>
                  <a:gd name="connsiteY76" fmla="*/ 180404 h 283913"/>
                  <a:gd name="connsiteX77" fmla="*/ 239661 w 241566"/>
                  <a:gd name="connsiteY77" fmla="*/ 195072 h 283913"/>
                  <a:gd name="connsiteX78" fmla="*/ 239661 w 241566"/>
                  <a:gd name="connsiteY78" fmla="*/ 241173 h 283913"/>
                  <a:gd name="connsiteX79" fmla="*/ 240328 w 241566"/>
                  <a:gd name="connsiteY79" fmla="*/ 256508 h 283913"/>
                  <a:gd name="connsiteX80" fmla="*/ 240995 w 241566"/>
                  <a:gd name="connsiteY80" fmla="*/ 266033 h 283913"/>
                  <a:gd name="connsiteX81" fmla="*/ 240995 w 241566"/>
                  <a:gd name="connsiteY81" fmla="*/ 273082 h 283913"/>
                  <a:gd name="connsiteX82" fmla="*/ 238995 w 241566"/>
                  <a:gd name="connsiteY82" fmla="*/ 277559 h 283913"/>
                  <a:gd name="connsiteX83" fmla="*/ 235185 w 241566"/>
                  <a:gd name="connsiteY83" fmla="*/ 278225 h 283913"/>
                  <a:gd name="connsiteX84" fmla="*/ 227565 w 241566"/>
                  <a:gd name="connsiteY84" fmla="*/ 278225 h 283913"/>
                  <a:gd name="connsiteX85" fmla="*/ 220516 w 241566"/>
                  <a:gd name="connsiteY85" fmla="*/ 275654 h 283913"/>
                  <a:gd name="connsiteX86" fmla="*/ 215373 w 241566"/>
                  <a:gd name="connsiteY86" fmla="*/ 263462 h 283913"/>
                  <a:gd name="connsiteX87" fmla="*/ 209658 w 241566"/>
                  <a:gd name="connsiteY87" fmla="*/ 250031 h 283913"/>
                  <a:gd name="connsiteX88" fmla="*/ 198132 w 241566"/>
                  <a:gd name="connsiteY88" fmla="*/ 244983 h 283913"/>
                  <a:gd name="connsiteX89" fmla="*/ 184702 w 241566"/>
                  <a:gd name="connsiteY89" fmla="*/ 244316 h 283913"/>
                  <a:gd name="connsiteX90" fmla="*/ 116408 w 241566"/>
                  <a:gd name="connsiteY90" fmla="*/ 244316 h 283913"/>
                  <a:gd name="connsiteX91" fmla="*/ 99739 w 241566"/>
                  <a:gd name="connsiteY91" fmla="*/ 244983 h 283913"/>
                  <a:gd name="connsiteX92" fmla="*/ 77355 w 241566"/>
                  <a:gd name="connsiteY92" fmla="*/ 246221 h 283913"/>
                  <a:gd name="connsiteX93" fmla="*/ 56305 w 241566"/>
                  <a:gd name="connsiteY93" fmla="*/ 246221 h 283913"/>
                  <a:gd name="connsiteX94" fmla="*/ 43542 w 241566"/>
                  <a:gd name="connsiteY94" fmla="*/ 249460 h 283913"/>
                  <a:gd name="connsiteX95" fmla="*/ 37731 w 241566"/>
                  <a:gd name="connsiteY95" fmla="*/ 256508 h 283913"/>
                  <a:gd name="connsiteX96" fmla="*/ 35160 w 241566"/>
                  <a:gd name="connsiteY96" fmla="*/ 269938 h 283913"/>
                  <a:gd name="connsiteX97" fmla="*/ 33255 w 241566"/>
                  <a:gd name="connsiteY97" fmla="*/ 281369 h 283913"/>
                  <a:gd name="connsiteX98" fmla="*/ 28778 w 241566"/>
                  <a:gd name="connsiteY98" fmla="*/ 283369 h 28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241566" h="283913">
                    <a:moveTo>
                      <a:pt x="19253" y="283845"/>
                    </a:moveTo>
                    <a:cubicBezTo>
                      <a:pt x="16833" y="284093"/>
                      <a:pt x="14392" y="283664"/>
                      <a:pt x="12204" y="282607"/>
                    </a:cubicBezTo>
                    <a:cubicBezTo>
                      <a:pt x="10678" y="280816"/>
                      <a:pt x="9775" y="278578"/>
                      <a:pt x="9633" y="276225"/>
                    </a:cubicBezTo>
                    <a:lnTo>
                      <a:pt x="7061" y="255079"/>
                    </a:lnTo>
                    <a:lnTo>
                      <a:pt x="3918" y="232124"/>
                    </a:lnTo>
                    <a:lnTo>
                      <a:pt x="1346" y="212312"/>
                    </a:lnTo>
                    <a:cubicBezTo>
                      <a:pt x="572" y="208064"/>
                      <a:pt x="127" y="203768"/>
                      <a:pt x="12" y="199454"/>
                    </a:cubicBezTo>
                    <a:cubicBezTo>
                      <a:pt x="12" y="196882"/>
                      <a:pt x="1346" y="195644"/>
                      <a:pt x="4489" y="195644"/>
                    </a:cubicBezTo>
                    <a:cubicBezTo>
                      <a:pt x="7322" y="195558"/>
                      <a:pt x="10136" y="195148"/>
                      <a:pt x="12871" y="194405"/>
                    </a:cubicBezTo>
                    <a:cubicBezTo>
                      <a:pt x="15592" y="193824"/>
                      <a:pt x="18378" y="193596"/>
                      <a:pt x="21158" y="193738"/>
                    </a:cubicBezTo>
                    <a:cubicBezTo>
                      <a:pt x="24301" y="193738"/>
                      <a:pt x="27540" y="193072"/>
                      <a:pt x="30111" y="193072"/>
                    </a:cubicBezTo>
                    <a:cubicBezTo>
                      <a:pt x="32670" y="193177"/>
                      <a:pt x="35231" y="192957"/>
                      <a:pt x="37731" y="192405"/>
                    </a:cubicBezTo>
                    <a:cubicBezTo>
                      <a:pt x="39012" y="192072"/>
                      <a:pt x="40355" y="192072"/>
                      <a:pt x="41637" y="192405"/>
                    </a:cubicBezTo>
                    <a:cubicBezTo>
                      <a:pt x="42875" y="192405"/>
                      <a:pt x="44113" y="191834"/>
                      <a:pt x="45447" y="191834"/>
                    </a:cubicBezTo>
                    <a:cubicBezTo>
                      <a:pt x="47017" y="191586"/>
                      <a:pt x="48136" y="190176"/>
                      <a:pt x="48018" y="188595"/>
                    </a:cubicBezTo>
                    <a:cubicBezTo>
                      <a:pt x="47996" y="187414"/>
                      <a:pt x="47518" y="186290"/>
                      <a:pt x="46685" y="185452"/>
                    </a:cubicBezTo>
                    <a:cubicBezTo>
                      <a:pt x="44664" y="182594"/>
                      <a:pt x="42296" y="180004"/>
                      <a:pt x="39636" y="177737"/>
                    </a:cubicBezTo>
                    <a:cubicBezTo>
                      <a:pt x="33255" y="172021"/>
                      <a:pt x="28206" y="166211"/>
                      <a:pt x="23063" y="161734"/>
                    </a:cubicBezTo>
                    <a:cubicBezTo>
                      <a:pt x="18277" y="157334"/>
                      <a:pt x="13996" y="152410"/>
                      <a:pt x="10299" y="147066"/>
                    </a:cubicBezTo>
                    <a:cubicBezTo>
                      <a:pt x="6953" y="141694"/>
                      <a:pt x="4358" y="135893"/>
                      <a:pt x="2584" y="129826"/>
                    </a:cubicBezTo>
                    <a:cubicBezTo>
                      <a:pt x="793" y="121853"/>
                      <a:pt x="-70" y="113709"/>
                      <a:pt x="12" y="105537"/>
                    </a:cubicBezTo>
                    <a:cubicBezTo>
                      <a:pt x="-115" y="97365"/>
                      <a:pt x="748" y="89211"/>
                      <a:pt x="2584" y="81248"/>
                    </a:cubicBezTo>
                    <a:cubicBezTo>
                      <a:pt x="4294" y="73619"/>
                      <a:pt x="7085" y="66275"/>
                      <a:pt x="10871" y="59436"/>
                    </a:cubicBezTo>
                    <a:cubicBezTo>
                      <a:pt x="14536" y="53111"/>
                      <a:pt x="19312" y="47492"/>
                      <a:pt x="24968" y="42863"/>
                    </a:cubicBezTo>
                    <a:cubicBezTo>
                      <a:pt x="30826" y="38138"/>
                      <a:pt x="37951" y="35252"/>
                      <a:pt x="45447" y="34576"/>
                    </a:cubicBezTo>
                    <a:cubicBezTo>
                      <a:pt x="48590" y="34576"/>
                      <a:pt x="51162" y="33909"/>
                      <a:pt x="53733" y="33909"/>
                    </a:cubicBezTo>
                    <a:cubicBezTo>
                      <a:pt x="56305" y="33909"/>
                      <a:pt x="60115" y="33242"/>
                      <a:pt x="64592" y="33242"/>
                    </a:cubicBezTo>
                    <a:lnTo>
                      <a:pt x="176511" y="33242"/>
                    </a:lnTo>
                    <a:cubicBezTo>
                      <a:pt x="184181" y="33318"/>
                      <a:pt x="191848" y="32899"/>
                      <a:pt x="199466" y="32004"/>
                    </a:cubicBezTo>
                    <a:cubicBezTo>
                      <a:pt x="202769" y="31718"/>
                      <a:pt x="205994" y="30851"/>
                      <a:pt x="208991" y="29432"/>
                    </a:cubicBezTo>
                    <a:cubicBezTo>
                      <a:pt x="210413" y="27956"/>
                      <a:pt x="211516" y="26203"/>
                      <a:pt x="212229" y="24289"/>
                    </a:cubicBezTo>
                    <a:cubicBezTo>
                      <a:pt x="212507" y="22670"/>
                      <a:pt x="213160" y="21136"/>
                      <a:pt x="214134" y="19812"/>
                    </a:cubicBezTo>
                    <a:cubicBezTo>
                      <a:pt x="215373" y="17907"/>
                      <a:pt x="215373" y="15335"/>
                      <a:pt x="216706" y="13430"/>
                    </a:cubicBezTo>
                    <a:lnTo>
                      <a:pt x="218611" y="7049"/>
                    </a:lnTo>
                    <a:cubicBezTo>
                      <a:pt x="219183" y="5810"/>
                      <a:pt x="219183" y="5144"/>
                      <a:pt x="219849" y="3810"/>
                    </a:cubicBezTo>
                    <a:cubicBezTo>
                      <a:pt x="220601" y="2467"/>
                      <a:pt x="221726" y="1381"/>
                      <a:pt x="223088" y="667"/>
                    </a:cubicBezTo>
                    <a:cubicBezTo>
                      <a:pt x="224326" y="667"/>
                      <a:pt x="226231" y="0"/>
                      <a:pt x="227565" y="0"/>
                    </a:cubicBezTo>
                    <a:lnTo>
                      <a:pt x="235185" y="0"/>
                    </a:lnTo>
                    <a:cubicBezTo>
                      <a:pt x="239661" y="0"/>
                      <a:pt x="241566" y="1905"/>
                      <a:pt x="241566" y="5144"/>
                    </a:cubicBezTo>
                    <a:lnTo>
                      <a:pt x="241566" y="12192"/>
                    </a:lnTo>
                    <a:lnTo>
                      <a:pt x="240995" y="21717"/>
                    </a:lnTo>
                    <a:lnTo>
                      <a:pt x="240328" y="37052"/>
                    </a:lnTo>
                    <a:lnTo>
                      <a:pt x="240328" y="86296"/>
                    </a:lnTo>
                    <a:cubicBezTo>
                      <a:pt x="240328" y="92678"/>
                      <a:pt x="240995" y="97822"/>
                      <a:pt x="240995" y="101632"/>
                    </a:cubicBezTo>
                    <a:lnTo>
                      <a:pt x="241566" y="110585"/>
                    </a:lnTo>
                    <a:lnTo>
                      <a:pt x="241566" y="117634"/>
                    </a:lnTo>
                    <a:cubicBezTo>
                      <a:pt x="241566" y="120206"/>
                      <a:pt x="240995" y="121444"/>
                      <a:pt x="239661" y="122111"/>
                    </a:cubicBezTo>
                    <a:cubicBezTo>
                      <a:pt x="238469" y="122653"/>
                      <a:pt x="237157" y="122882"/>
                      <a:pt x="235851" y="122777"/>
                    </a:cubicBezTo>
                    <a:lnTo>
                      <a:pt x="228136" y="122777"/>
                    </a:lnTo>
                    <a:cubicBezTo>
                      <a:pt x="224326" y="122777"/>
                      <a:pt x="222421" y="122111"/>
                      <a:pt x="221183" y="120206"/>
                    </a:cubicBezTo>
                    <a:cubicBezTo>
                      <a:pt x="219130" y="116291"/>
                      <a:pt x="217410" y="112214"/>
                      <a:pt x="216039" y="108013"/>
                    </a:cubicBezTo>
                    <a:cubicBezTo>
                      <a:pt x="214864" y="103270"/>
                      <a:pt x="212900" y="98765"/>
                      <a:pt x="210229" y="94679"/>
                    </a:cubicBezTo>
                    <a:cubicBezTo>
                      <a:pt x="207061" y="91897"/>
                      <a:pt x="203016" y="90307"/>
                      <a:pt x="198799" y="90202"/>
                    </a:cubicBezTo>
                    <a:cubicBezTo>
                      <a:pt x="194894" y="90202"/>
                      <a:pt x="190417" y="89535"/>
                      <a:pt x="184702" y="89535"/>
                    </a:cubicBezTo>
                    <a:lnTo>
                      <a:pt x="117075" y="89535"/>
                    </a:lnTo>
                    <a:cubicBezTo>
                      <a:pt x="106788" y="89535"/>
                      <a:pt x="96596" y="89535"/>
                      <a:pt x="87642" y="90202"/>
                    </a:cubicBezTo>
                    <a:cubicBezTo>
                      <a:pt x="79761" y="90383"/>
                      <a:pt x="71967" y="91897"/>
                      <a:pt x="64592" y="94679"/>
                    </a:cubicBezTo>
                    <a:cubicBezTo>
                      <a:pt x="58328" y="96984"/>
                      <a:pt x="52959" y="101222"/>
                      <a:pt x="49257" y="106775"/>
                    </a:cubicBezTo>
                    <a:cubicBezTo>
                      <a:pt x="45438" y="114062"/>
                      <a:pt x="43475" y="122177"/>
                      <a:pt x="43542" y="130397"/>
                    </a:cubicBezTo>
                    <a:cubicBezTo>
                      <a:pt x="42780" y="141199"/>
                      <a:pt x="45447" y="151962"/>
                      <a:pt x="51162" y="161163"/>
                    </a:cubicBezTo>
                    <a:cubicBezTo>
                      <a:pt x="55414" y="167821"/>
                      <a:pt x="60576" y="173841"/>
                      <a:pt x="66497" y="179070"/>
                    </a:cubicBezTo>
                    <a:cubicBezTo>
                      <a:pt x="73387" y="184347"/>
                      <a:pt x="81588" y="187642"/>
                      <a:pt x="90214" y="188595"/>
                    </a:cubicBezTo>
                    <a:cubicBezTo>
                      <a:pt x="100173" y="189719"/>
                      <a:pt x="110198" y="190167"/>
                      <a:pt x="120218" y="189929"/>
                    </a:cubicBezTo>
                    <a:lnTo>
                      <a:pt x="176511" y="189929"/>
                    </a:lnTo>
                    <a:cubicBezTo>
                      <a:pt x="184131" y="189929"/>
                      <a:pt x="191846" y="189262"/>
                      <a:pt x="199466" y="188595"/>
                    </a:cubicBezTo>
                    <a:cubicBezTo>
                      <a:pt x="202776" y="188357"/>
                      <a:pt x="206010" y="187481"/>
                      <a:pt x="208991" y="186023"/>
                    </a:cubicBezTo>
                    <a:cubicBezTo>
                      <a:pt x="210413" y="184585"/>
                      <a:pt x="211517" y="182871"/>
                      <a:pt x="212229" y="180975"/>
                    </a:cubicBezTo>
                    <a:lnTo>
                      <a:pt x="214134" y="176498"/>
                    </a:lnTo>
                    <a:cubicBezTo>
                      <a:pt x="214757" y="174069"/>
                      <a:pt x="215619" y="171707"/>
                      <a:pt x="216706" y="169450"/>
                    </a:cubicBezTo>
                    <a:lnTo>
                      <a:pt x="218611" y="163068"/>
                    </a:lnTo>
                    <a:cubicBezTo>
                      <a:pt x="219183" y="161734"/>
                      <a:pt x="219183" y="161163"/>
                      <a:pt x="219849" y="159829"/>
                    </a:cubicBezTo>
                    <a:cubicBezTo>
                      <a:pt x="220571" y="158468"/>
                      <a:pt x="221705" y="157372"/>
                      <a:pt x="223088" y="156686"/>
                    </a:cubicBezTo>
                    <a:cubicBezTo>
                      <a:pt x="224512" y="156134"/>
                      <a:pt x="226042" y="155905"/>
                      <a:pt x="227565" y="156020"/>
                    </a:cubicBezTo>
                    <a:lnTo>
                      <a:pt x="235185" y="156020"/>
                    </a:lnTo>
                    <a:cubicBezTo>
                      <a:pt x="239661" y="156020"/>
                      <a:pt x="241566" y="157925"/>
                      <a:pt x="241566" y="161163"/>
                    </a:cubicBezTo>
                    <a:lnTo>
                      <a:pt x="241566" y="169545"/>
                    </a:lnTo>
                    <a:lnTo>
                      <a:pt x="240995" y="180404"/>
                    </a:lnTo>
                    <a:lnTo>
                      <a:pt x="239661" y="195072"/>
                    </a:lnTo>
                    <a:lnTo>
                      <a:pt x="239661" y="241173"/>
                    </a:lnTo>
                    <a:lnTo>
                      <a:pt x="240328" y="256508"/>
                    </a:lnTo>
                    <a:lnTo>
                      <a:pt x="240995" y="266033"/>
                    </a:lnTo>
                    <a:lnTo>
                      <a:pt x="240995" y="273082"/>
                    </a:lnTo>
                    <a:cubicBezTo>
                      <a:pt x="240995" y="275654"/>
                      <a:pt x="240328" y="276892"/>
                      <a:pt x="238995" y="277559"/>
                    </a:cubicBezTo>
                    <a:cubicBezTo>
                      <a:pt x="237804" y="278111"/>
                      <a:pt x="236491" y="278340"/>
                      <a:pt x="235185" y="278225"/>
                    </a:cubicBezTo>
                    <a:lnTo>
                      <a:pt x="227565" y="278225"/>
                    </a:lnTo>
                    <a:cubicBezTo>
                      <a:pt x="223659" y="278225"/>
                      <a:pt x="221754" y="277559"/>
                      <a:pt x="220516" y="275654"/>
                    </a:cubicBezTo>
                    <a:cubicBezTo>
                      <a:pt x="218543" y="271701"/>
                      <a:pt x="216826" y="267634"/>
                      <a:pt x="215373" y="263462"/>
                    </a:cubicBezTo>
                    <a:cubicBezTo>
                      <a:pt x="214253" y="258689"/>
                      <a:pt x="212320" y="254146"/>
                      <a:pt x="209658" y="250031"/>
                    </a:cubicBezTo>
                    <a:cubicBezTo>
                      <a:pt x="206474" y="247126"/>
                      <a:pt x="202424" y="245355"/>
                      <a:pt x="198132" y="244983"/>
                    </a:cubicBezTo>
                    <a:cubicBezTo>
                      <a:pt x="194894" y="244983"/>
                      <a:pt x="190417" y="244316"/>
                      <a:pt x="184702" y="244316"/>
                    </a:cubicBezTo>
                    <a:lnTo>
                      <a:pt x="116408" y="244316"/>
                    </a:lnTo>
                    <a:cubicBezTo>
                      <a:pt x="112598" y="244316"/>
                      <a:pt x="106883" y="244316"/>
                      <a:pt x="99739" y="244983"/>
                    </a:cubicBezTo>
                    <a:cubicBezTo>
                      <a:pt x="92595" y="245650"/>
                      <a:pt x="85071" y="245650"/>
                      <a:pt x="77355" y="246221"/>
                    </a:cubicBezTo>
                    <a:cubicBezTo>
                      <a:pt x="69640" y="246793"/>
                      <a:pt x="62687" y="244983"/>
                      <a:pt x="56305" y="246221"/>
                    </a:cubicBezTo>
                    <a:cubicBezTo>
                      <a:pt x="51908" y="246631"/>
                      <a:pt x="47602" y="247726"/>
                      <a:pt x="43542" y="249460"/>
                    </a:cubicBezTo>
                    <a:cubicBezTo>
                      <a:pt x="40950" y="251184"/>
                      <a:pt x="38928" y="253632"/>
                      <a:pt x="37731" y="256508"/>
                    </a:cubicBezTo>
                    <a:cubicBezTo>
                      <a:pt x="36280" y="260852"/>
                      <a:pt x="35415" y="265367"/>
                      <a:pt x="35160" y="269938"/>
                    </a:cubicBezTo>
                    <a:cubicBezTo>
                      <a:pt x="35234" y="273834"/>
                      <a:pt x="34588" y="277711"/>
                      <a:pt x="33255" y="281369"/>
                    </a:cubicBezTo>
                    <a:cubicBezTo>
                      <a:pt x="32016" y="282702"/>
                      <a:pt x="30683" y="283940"/>
                      <a:pt x="28778" y="2833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C00AF8E3-6083-4B37-B49A-932E0BB4D509}"/>
                  </a:ext>
                </a:extLst>
              </p:cNvPr>
              <p:cNvSpPr/>
              <p:nvPr/>
            </p:nvSpPr>
            <p:spPr>
              <a:xfrm>
                <a:off x="731340" y="2508631"/>
                <a:ext cx="244710" cy="170618"/>
              </a:xfrm>
              <a:custGeom>
                <a:avLst/>
                <a:gdLst>
                  <a:gd name="connsiteX0" fmla="*/ 47244 w 244710"/>
                  <a:gd name="connsiteY0" fmla="*/ 13430 h 170618"/>
                  <a:gd name="connsiteX1" fmla="*/ 54293 w 244710"/>
                  <a:gd name="connsiteY1" fmla="*/ 15335 h 170618"/>
                  <a:gd name="connsiteX2" fmla="*/ 55531 w 244710"/>
                  <a:gd name="connsiteY2" fmla="*/ 20479 h 170618"/>
                  <a:gd name="connsiteX3" fmla="*/ 55531 w 244710"/>
                  <a:gd name="connsiteY3" fmla="*/ 28099 h 170618"/>
                  <a:gd name="connsiteX4" fmla="*/ 53626 w 244710"/>
                  <a:gd name="connsiteY4" fmla="*/ 33242 h 170618"/>
                  <a:gd name="connsiteX5" fmla="*/ 42767 w 244710"/>
                  <a:gd name="connsiteY5" fmla="*/ 37719 h 170618"/>
                  <a:gd name="connsiteX6" fmla="*/ 31242 w 244710"/>
                  <a:gd name="connsiteY6" fmla="*/ 46673 h 170618"/>
                  <a:gd name="connsiteX7" fmla="*/ 25527 w 244710"/>
                  <a:gd name="connsiteY7" fmla="*/ 59436 h 170618"/>
                  <a:gd name="connsiteX8" fmla="*/ 23527 w 244710"/>
                  <a:gd name="connsiteY8" fmla="*/ 71628 h 170618"/>
                  <a:gd name="connsiteX9" fmla="*/ 23527 w 244710"/>
                  <a:gd name="connsiteY9" fmla="*/ 78581 h 170618"/>
                  <a:gd name="connsiteX10" fmla="*/ 28004 w 244710"/>
                  <a:gd name="connsiteY10" fmla="*/ 100965 h 170618"/>
                  <a:gd name="connsiteX11" fmla="*/ 38291 w 244710"/>
                  <a:gd name="connsiteY11" fmla="*/ 112490 h 170618"/>
                  <a:gd name="connsiteX12" fmla="*/ 49149 w 244710"/>
                  <a:gd name="connsiteY12" fmla="*/ 116967 h 170618"/>
                  <a:gd name="connsiteX13" fmla="*/ 54864 w 244710"/>
                  <a:gd name="connsiteY13" fmla="*/ 117634 h 170618"/>
                  <a:gd name="connsiteX14" fmla="*/ 69628 w 244710"/>
                  <a:gd name="connsiteY14" fmla="*/ 113824 h 170618"/>
                  <a:gd name="connsiteX15" fmla="*/ 81344 w 244710"/>
                  <a:gd name="connsiteY15" fmla="*/ 100965 h 170618"/>
                  <a:gd name="connsiteX16" fmla="*/ 93536 w 244710"/>
                  <a:gd name="connsiteY16" fmla="*/ 79915 h 170618"/>
                  <a:gd name="connsiteX17" fmla="*/ 107537 w 244710"/>
                  <a:gd name="connsiteY17" fmla="*/ 49244 h 170618"/>
                  <a:gd name="connsiteX18" fmla="*/ 133160 w 244710"/>
                  <a:gd name="connsiteY18" fmla="*/ 14669 h 170618"/>
                  <a:gd name="connsiteX19" fmla="*/ 171260 w 244710"/>
                  <a:gd name="connsiteY19" fmla="*/ 0 h 170618"/>
                  <a:gd name="connsiteX20" fmla="*/ 196787 w 244710"/>
                  <a:gd name="connsiteY20" fmla="*/ 5144 h 170618"/>
                  <a:gd name="connsiteX21" fmla="*/ 220409 w 244710"/>
                  <a:gd name="connsiteY21" fmla="*/ 22384 h 170618"/>
                  <a:gd name="connsiteX22" fmla="*/ 237744 w 244710"/>
                  <a:gd name="connsiteY22" fmla="*/ 53054 h 170618"/>
                  <a:gd name="connsiteX23" fmla="*/ 244697 w 244710"/>
                  <a:gd name="connsiteY23" fmla="*/ 99727 h 170618"/>
                  <a:gd name="connsiteX24" fmla="*/ 240221 w 244710"/>
                  <a:gd name="connsiteY24" fmla="*/ 137827 h 170618"/>
                  <a:gd name="connsiteX25" fmla="*/ 231934 w 244710"/>
                  <a:gd name="connsiteY25" fmla="*/ 162116 h 170618"/>
                  <a:gd name="connsiteX26" fmla="*/ 226219 w 244710"/>
                  <a:gd name="connsiteY26" fmla="*/ 169736 h 170618"/>
                  <a:gd name="connsiteX27" fmla="*/ 217932 w 244710"/>
                  <a:gd name="connsiteY27" fmla="*/ 170402 h 170618"/>
                  <a:gd name="connsiteX28" fmla="*/ 186119 w 244710"/>
                  <a:gd name="connsiteY28" fmla="*/ 167450 h 170618"/>
                  <a:gd name="connsiteX29" fmla="*/ 181070 w 244710"/>
                  <a:gd name="connsiteY29" fmla="*/ 166211 h 170618"/>
                  <a:gd name="connsiteX30" fmla="*/ 178499 w 244710"/>
                  <a:gd name="connsiteY30" fmla="*/ 159830 h 170618"/>
                  <a:gd name="connsiteX31" fmla="*/ 178499 w 244710"/>
                  <a:gd name="connsiteY31" fmla="*/ 151543 h 170618"/>
                  <a:gd name="connsiteX32" fmla="*/ 180404 w 244710"/>
                  <a:gd name="connsiteY32" fmla="*/ 146399 h 170618"/>
                  <a:gd name="connsiteX33" fmla="*/ 191262 w 244710"/>
                  <a:gd name="connsiteY33" fmla="*/ 143161 h 170618"/>
                  <a:gd name="connsiteX34" fmla="*/ 203359 w 244710"/>
                  <a:gd name="connsiteY34" fmla="*/ 136112 h 170618"/>
                  <a:gd name="connsiteX35" fmla="*/ 212312 w 244710"/>
                  <a:gd name="connsiteY35" fmla="*/ 124682 h 170618"/>
                  <a:gd name="connsiteX36" fmla="*/ 218123 w 244710"/>
                  <a:gd name="connsiteY36" fmla="*/ 110585 h 170618"/>
                  <a:gd name="connsiteX37" fmla="*/ 220028 w 244710"/>
                  <a:gd name="connsiteY37" fmla="*/ 95917 h 170618"/>
                  <a:gd name="connsiteX38" fmla="*/ 211741 w 244710"/>
                  <a:gd name="connsiteY38" fmla="*/ 66485 h 170618"/>
                  <a:gd name="connsiteX39" fmla="*/ 188500 w 244710"/>
                  <a:gd name="connsiteY39" fmla="*/ 54388 h 170618"/>
                  <a:gd name="connsiteX40" fmla="*/ 176975 w 244710"/>
                  <a:gd name="connsiteY40" fmla="*/ 56960 h 170618"/>
                  <a:gd name="connsiteX41" fmla="*/ 168021 w 244710"/>
                  <a:gd name="connsiteY41" fmla="*/ 64675 h 170618"/>
                  <a:gd name="connsiteX42" fmla="*/ 160401 w 244710"/>
                  <a:gd name="connsiteY42" fmla="*/ 75533 h 170618"/>
                  <a:gd name="connsiteX43" fmla="*/ 154019 w 244710"/>
                  <a:gd name="connsiteY43" fmla="*/ 88964 h 170618"/>
                  <a:gd name="connsiteX44" fmla="*/ 138494 w 244710"/>
                  <a:gd name="connsiteY44" fmla="*/ 121063 h 170618"/>
                  <a:gd name="connsiteX45" fmla="*/ 121825 w 244710"/>
                  <a:gd name="connsiteY45" fmla="*/ 145352 h 170618"/>
                  <a:gd name="connsiteX46" fmla="*/ 74200 w 244710"/>
                  <a:gd name="connsiteY46" fmla="*/ 165830 h 170618"/>
                  <a:gd name="connsiteX47" fmla="*/ 56959 w 244710"/>
                  <a:gd name="connsiteY47" fmla="*/ 163925 h 170618"/>
                  <a:gd name="connsiteX48" fmla="*/ 39053 w 244710"/>
                  <a:gd name="connsiteY48" fmla="*/ 156877 h 170618"/>
                  <a:gd name="connsiteX49" fmla="*/ 22384 w 244710"/>
                  <a:gd name="connsiteY49" fmla="*/ 143447 h 170618"/>
                  <a:gd name="connsiteX50" fmla="*/ 8954 w 244710"/>
                  <a:gd name="connsiteY50" fmla="*/ 122396 h 170618"/>
                  <a:gd name="connsiteX51" fmla="*/ 3905 w 244710"/>
                  <a:gd name="connsiteY51" fmla="*/ 107633 h 170618"/>
                  <a:gd name="connsiteX52" fmla="*/ 1333 w 244710"/>
                  <a:gd name="connsiteY52" fmla="*/ 92964 h 170618"/>
                  <a:gd name="connsiteX53" fmla="*/ 0 w 244710"/>
                  <a:gd name="connsiteY53" fmla="*/ 80201 h 170618"/>
                  <a:gd name="connsiteX54" fmla="*/ 0 w 244710"/>
                  <a:gd name="connsiteY54" fmla="*/ 71247 h 170618"/>
                  <a:gd name="connsiteX55" fmla="*/ 3239 w 244710"/>
                  <a:gd name="connsiteY55" fmla="*/ 39243 h 170618"/>
                  <a:gd name="connsiteX56" fmla="*/ 9620 w 244710"/>
                  <a:gd name="connsiteY56" fmla="*/ 18764 h 170618"/>
                  <a:gd name="connsiteX57" fmla="*/ 20479 w 244710"/>
                  <a:gd name="connsiteY57" fmla="*/ 13049 h 170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244710" h="170618">
                    <a:moveTo>
                      <a:pt x="47244" y="13430"/>
                    </a:moveTo>
                    <a:cubicBezTo>
                      <a:pt x="49724" y="13402"/>
                      <a:pt x="52164" y="14059"/>
                      <a:pt x="54293" y="15335"/>
                    </a:cubicBezTo>
                    <a:cubicBezTo>
                      <a:pt x="55642" y="16678"/>
                      <a:pt x="56121" y="18669"/>
                      <a:pt x="55531" y="20479"/>
                    </a:cubicBezTo>
                    <a:lnTo>
                      <a:pt x="55531" y="28099"/>
                    </a:lnTo>
                    <a:cubicBezTo>
                      <a:pt x="55531" y="30671"/>
                      <a:pt x="54864" y="32576"/>
                      <a:pt x="53626" y="33242"/>
                    </a:cubicBezTo>
                    <a:cubicBezTo>
                      <a:pt x="50157" y="35081"/>
                      <a:pt x="46521" y="36576"/>
                      <a:pt x="42767" y="37719"/>
                    </a:cubicBezTo>
                    <a:cubicBezTo>
                      <a:pt x="38284" y="39767"/>
                      <a:pt x="34338" y="42834"/>
                      <a:pt x="31242" y="46673"/>
                    </a:cubicBezTo>
                    <a:cubicBezTo>
                      <a:pt x="28669" y="50597"/>
                      <a:pt x="26740" y="54902"/>
                      <a:pt x="25527" y="59436"/>
                    </a:cubicBezTo>
                    <a:cubicBezTo>
                      <a:pt x="24163" y="63351"/>
                      <a:pt x="23486" y="67475"/>
                      <a:pt x="23527" y="71628"/>
                    </a:cubicBezTo>
                    <a:lnTo>
                      <a:pt x="23527" y="78581"/>
                    </a:lnTo>
                    <a:cubicBezTo>
                      <a:pt x="23148" y="86297"/>
                      <a:pt x="24685" y="93993"/>
                      <a:pt x="28004" y="100965"/>
                    </a:cubicBezTo>
                    <a:cubicBezTo>
                      <a:pt x="30528" y="105528"/>
                      <a:pt x="34042" y="109471"/>
                      <a:pt x="38291" y="112490"/>
                    </a:cubicBezTo>
                    <a:cubicBezTo>
                      <a:pt x="41615" y="114614"/>
                      <a:pt x="45292" y="116129"/>
                      <a:pt x="49149" y="116967"/>
                    </a:cubicBezTo>
                    <a:cubicBezTo>
                      <a:pt x="51024" y="117396"/>
                      <a:pt x="52941" y="117615"/>
                      <a:pt x="54864" y="117634"/>
                    </a:cubicBezTo>
                    <a:cubicBezTo>
                      <a:pt x="60028" y="117624"/>
                      <a:pt x="65105" y="116319"/>
                      <a:pt x="69628" y="113824"/>
                    </a:cubicBezTo>
                    <a:cubicBezTo>
                      <a:pt x="74450" y="110471"/>
                      <a:pt x="78455" y="106080"/>
                      <a:pt x="81344" y="100965"/>
                    </a:cubicBezTo>
                    <a:cubicBezTo>
                      <a:pt x="85820" y="93917"/>
                      <a:pt x="89630" y="86963"/>
                      <a:pt x="93536" y="79915"/>
                    </a:cubicBezTo>
                    <a:cubicBezTo>
                      <a:pt x="98012" y="70961"/>
                      <a:pt x="102489" y="60865"/>
                      <a:pt x="107537" y="49244"/>
                    </a:cubicBezTo>
                    <a:cubicBezTo>
                      <a:pt x="113433" y="35976"/>
                      <a:pt x="122181" y="24175"/>
                      <a:pt x="133160" y="14669"/>
                    </a:cubicBezTo>
                    <a:cubicBezTo>
                      <a:pt x="143591" y="5210"/>
                      <a:pt x="157177" y="-19"/>
                      <a:pt x="171260" y="0"/>
                    </a:cubicBezTo>
                    <a:cubicBezTo>
                      <a:pt x="180018" y="76"/>
                      <a:pt x="188682" y="1819"/>
                      <a:pt x="196787" y="5144"/>
                    </a:cubicBezTo>
                    <a:cubicBezTo>
                      <a:pt x="205924" y="8925"/>
                      <a:pt x="214024" y="14831"/>
                      <a:pt x="220409" y="22384"/>
                    </a:cubicBezTo>
                    <a:cubicBezTo>
                      <a:pt x="227992" y="31480"/>
                      <a:pt x="233865" y="41872"/>
                      <a:pt x="237744" y="53054"/>
                    </a:cubicBezTo>
                    <a:cubicBezTo>
                      <a:pt x="242564" y="68132"/>
                      <a:pt x="244912" y="83896"/>
                      <a:pt x="244697" y="99727"/>
                    </a:cubicBezTo>
                    <a:cubicBezTo>
                      <a:pt x="244779" y="112567"/>
                      <a:pt x="243275" y="125359"/>
                      <a:pt x="240221" y="137827"/>
                    </a:cubicBezTo>
                    <a:cubicBezTo>
                      <a:pt x="238307" y="146190"/>
                      <a:pt x="235529" y="154324"/>
                      <a:pt x="231934" y="162116"/>
                    </a:cubicBezTo>
                    <a:cubicBezTo>
                      <a:pt x="230792" y="165145"/>
                      <a:pt x="228809" y="167793"/>
                      <a:pt x="226219" y="169736"/>
                    </a:cubicBezTo>
                    <a:cubicBezTo>
                      <a:pt x="223549" y="170612"/>
                      <a:pt x="220708" y="170841"/>
                      <a:pt x="217932" y="170402"/>
                    </a:cubicBezTo>
                    <a:lnTo>
                      <a:pt x="186119" y="167450"/>
                    </a:lnTo>
                    <a:cubicBezTo>
                      <a:pt x="184374" y="167354"/>
                      <a:pt x="182661" y="166935"/>
                      <a:pt x="181070" y="166211"/>
                    </a:cubicBezTo>
                    <a:cubicBezTo>
                      <a:pt x="179070" y="165545"/>
                      <a:pt x="178499" y="162973"/>
                      <a:pt x="178499" y="159830"/>
                    </a:cubicBezTo>
                    <a:lnTo>
                      <a:pt x="178499" y="151543"/>
                    </a:lnTo>
                    <a:cubicBezTo>
                      <a:pt x="178499" y="148304"/>
                      <a:pt x="179070" y="147066"/>
                      <a:pt x="180404" y="146399"/>
                    </a:cubicBezTo>
                    <a:cubicBezTo>
                      <a:pt x="183893" y="144923"/>
                      <a:pt x="187535" y="143837"/>
                      <a:pt x="191262" y="143161"/>
                    </a:cubicBezTo>
                    <a:cubicBezTo>
                      <a:pt x="195765" y="141732"/>
                      <a:pt x="199896" y="139322"/>
                      <a:pt x="203359" y="136112"/>
                    </a:cubicBezTo>
                    <a:cubicBezTo>
                      <a:pt x="206930" y="132798"/>
                      <a:pt x="209952" y="128940"/>
                      <a:pt x="212312" y="124682"/>
                    </a:cubicBezTo>
                    <a:cubicBezTo>
                      <a:pt x="214772" y="120215"/>
                      <a:pt x="216721" y="115491"/>
                      <a:pt x="218123" y="110585"/>
                    </a:cubicBezTo>
                    <a:cubicBezTo>
                      <a:pt x="219358" y="105794"/>
                      <a:pt x="219998" y="100870"/>
                      <a:pt x="220028" y="95917"/>
                    </a:cubicBezTo>
                    <a:cubicBezTo>
                      <a:pt x="220575" y="85458"/>
                      <a:pt x="217663" y="75114"/>
                      <a:pt x="211741" y="66485"/>
                    </a:cubicBezTo>
                    <a:cubicBezTo>
                      <a:pt x="206474" y="58855"/>
                      <a:pt x="197771" y="54321"/>
                      <a:pt x="188500" y="54388"/>
                    </a:cubicBezTo>
                    <a:cubicBezTo>
                      <a:pt x="184511" y="54340"/>
                      <a:pt x="180564" y="55217"/>
                      <a:pt x="176975" y="56960"/>
                    </a:cubicBezTo>
                    <a:cubicBezTo>
                      <a:pt x="173562" y="58988"/>
                      <a:pt x="170531" y="61598"/>
                      <a:pt x="168021" y="64675"/>
                    </a:cubicBezTo>
                    <a:cubicBezTo>
                      <a:pt x="164925" y="67875"/>
                      <a:pt x="162354" y="71533"/>
                      <a:pt x="160401" y="75533"/>
                    </a:cubicBezTo>
                    <a:cubicBezTo>
                      <a:pt x="158016" y="79886"/>
                      <a:pt x="155885" y="84363"/>
                      <a:pt x="154019" y="88964"/>
                    </a:cubicBezTo>
                    <a:cubicBezTo>
                      <a:pt x="148019" y="100965"/>
                      <a:pt x="143161" y="111538"/>
                      <a:pt x="138494" y="121063"/>
                    </a:cubicBezTo>
                    <a:cubicBezTo>
                      <a:pt x="133915" y="129788"/>
                      <a:pt x="128320" y="137941"/>
                      <a:pt x="121825" y="145352"/>
                    </a:cubicBezTo>
                    <a:cubicBezTo>
                      <a:pt x="109764" y="158887"/>
                      <a:pt x="92324" y="166392"/>
                      <a:pt x="74200" y="165830"/>
                    </a:cubicBezTo>
                    <a:cubicBezTo>
                      <a:pt x="68402" y="165811"/>
                      <a:pt x="62622" y="165173"/>
                      <a:pt x="56959" y="163925"/>
                    </a:cubicBezTo>
                    <a:cubicBezTo>
                      <a:pt x="50627" y="162630"/>
                      <a:pt x="44568" y="160249"/>
                      <a:pt x="39053" y="156877"/>
                    </a:cubicBezTo>
                    <a:cubicBezTo>
                      <a:pt x="32949" y="153124"/>
                      <a:pt x="27348" y="148609"/>
                      <a:pt x="22384" y="143447"/>
                    </a:cubicBezTo>
                    <a:cubicBezTo>
                      <a:pt x="16780" y="137217"/>
                      <a:pt x="12242" y="130102"/>
                      <a:pt x="8954" y="122396"/>
                    </a:cubicBezTo>
                    <a:cubicBezTo>
                      <a:pt x="6622" y="117720"/>
                      <a:pt x="4924" y="112757"/>
                      <a:pt x="3905" y="107633"/>
                    </a:cubicBezTo>
                    <a:cubicBezTo>
                      <a:pt x="2781" y="102794"/>
                      <a:pt x="1923" y="97898"/>
                      <a:pt x="1333" y="92964"/>
                    </a:cubicBezTo>
                    <a:cubicBezTo>
                      <a:pt x="593" y="88744"/>
                      <a:pt x="149" y="84477"/>
                      <a:pt x="0" y="80201"/>
                    </a:cubicBezTo>
                    <a:lnTo>
                      <a:pt x="0" y="71247"/>
                    </a:lnTo>
                    <a:cubicBezTo>
                      <a:pt x="96" y="60503"/>
                      <a:pt x="1180" y="49787"/>
                      <a:pt x="3239" y="39243"/>
                    </a:cubicBezTo>
                    <a:cubicBezTo>
                      <a:pt x="4389" y="32147"/>
                      <a:pt x="6538" y="25251"/>
                      <a:pt x="9620" y="18764"/>
                    </a:cubicBezTo>
                    <a:cubicBezTo>
                      <a:pt x="11672" y="14764"/>
                      <a:pt x="16016" y="12478"/>
                      <a:pt x="20479" y="130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BAF3447-1D56-46D1-A4F4-7064E00AC0B9}"/>
                  </a:ext>
                </a:extLst>
              </p:cNvPr>
              <p:cNvSpPr/>
              <p:nvPr/>
            </p:nvSpPr>
            <p:spPr>
              <a:xfrm>
                <a:off x="727591" y="2276792"/>
                <a:ext cx="246636" cy="199222"/>
              </a:xfrm>
              <a:custGeom>
                <a:avLst/>
                <a:gdLst>
                  <a:gd name="connsiteX0" fmla="*/ 64423 w 246636"/>
                  <a:gd name="connsiteY0" fmla="*/ 13145 h 199222"/>
                  <a:gd name="connsiteX1" fmla="*/ 66995 w 246636"/>
                  <a:gd name="connsiteY1" fmla="*/ 15145 h 199222"/>
                  <a:gd name="connsiteX2" fmla="*/ 67567 w 246636"/>
                  <a:gd name="connsiteY2" fmla="*/ 19621 h 199222"/>
                  <a:gd name="connsiteX3" fmla="*/ 67567 w 246636"/>
                  <a:gd name="connsiteY3" fmla="*/ 29051 h 199222"/>
                  <a:gd name="connsiteX4" fmla="*/ 64423 w 246636"/>
                  <a:gd name="connsiteY4" fmla="*/ 36004 h 199222"/>
                  <a:gd name="connsiteX5" fmla="*/ 52898 w 246636"/>
                  <a:gd name="connsiteY5" fmla="*/ 40481 h 199222"/>
                  <a:gd name="connsiteX6" fmla="*/ 43945 w 246636"/>
                  <a:gd name="connsiteY6" fmla="*/ 50006 h 199222"/>
                  <a:gd name="connsiteX7" fmla="*/ 38801 w 246636"/>
                  <a:gd name="connsiteY7" fmla="*/ 74962 h 199222"/>
                  <a:gd name="connsiteX8" fmla="*/ 45183 w 246636"/>
                  <a:gd name="connsiteY8" fmla="*/ 103537 h 199222"/>
                  <a:gd name="connsiteX9" fmla="*/ 63090 w 246636"/>
                  <a:gd name="connsiteY9" fmla="*/ 125254 h 199222"/>
                  <a:gd name="connsiteX10" fmla="*/ 89379 w 246636"/>
                  <a:gd name="connsiteY10" fmla="*/ 138684 h 199222"/>
                  <a:gd name="connsiteX11" fmla="*/ 153292 w 246636"/>
                  <a:gd name="connsiteY11" fmla="*/ 138017 h 199222"/>
                  <a:gd name="connsiteX12" fmla="*/ 179485 w 246636"/>
                  <a:gd name="connsiteY12" fmla="*/ 122682 h 199222"/>
                  <a:gd name="connsiteX13" fmla="*/ 196726 w 246636"/>
                  <a:gd name="connsiteY13" fmla="*/ 99727 h 199222"/>
                  <a:gd name="connsiteX14" fmla="*/ 203107 w 246636"/>
                  <a:gd name="connsiteY14" fmla="*/ 69628 h 199222"/>
                  <a:gd name="connsiteX15" fmla="*/ 201202 w 246636"/>
                  <a:gd name="connsiteY15" fmla="*/ 49816 h 199222"/>
                  <a:gd name="connsiteX16" fmla="*/ 196059 w 246636"/>
                  <a:gd name="connsiteY16" fmla="*/ 33814 h 199222"/>
                  <a:gd name="connsiteX17" fmla="*/ 190344 w 246636"/>
                  <a:gd name="connsiteY17" fmla="*/ 21050 h 199222"/>
                  <a:gd name="connsiteX18" fmla="*/ 185200 w 246636"/>
                  <a:gd name="connsiteY18" fmla="*/ 12763 h 199222"/>
                  <a:gd name="connsiteX19" fmla="*/ 181390 w 246636"/>
                  <a:gd name="connsiteY19" fmla="*/ 6953 h 199222"/>
                  <a:gd name="connsiteX20" fmla="*/ 178819 w 246636"/>
                  <a:gd name="connsiteY20" fmla="*/ 1905 h 199222"/>
                  <a:gd name="connsiteX21" fmla="*/ 180724 w 246636"/>
                  <a:gd name="connsiteY21" fmla="*/ 0 h 199222"/>
                  <a:gd name="connsiteX22" fmla="*/ 184629 w 246636"/>
                  <a:gd name="connsiteY22" fmla="*/ 0 h 199222"/>
                  <a:gd name="connsiteX23" fmla="*/ 192249 w 246636"/>
                  <a:gd name="connsiteY23" fmla="*/ 571 h 199222"/>
                  <a:gd name="connsiteX24" fmla="*/ 206917 w 246636"/>
                  <a:gd name="connsiteY24" fmla="*/ 2477 h 199222"/>
                  <a:gd name="connsiteX25" fmla="*/ 221681 w 246636"/>
                  <a:gd name="connsiteY25" fmla="*/ 5048 h 199222"/>
                  <a:gd name="connsiteX26" fmla="*/ 229301 w 246636"/>
                  <a:gd name="connsiteY26" fmla="*/ 7620 h 199222"/>
                  <a:gd name="connsiteX27" fmla="*/ 234445 w 246636"/>
                  <a:gd name="connsiteY27" fmla="*/ 16574 h 199222"/>
                  <a:gd name="connsiteX28" fmla="*/ 240160 w 246636"/>
                  <a:gd name="connsiteY28" fmla="*/ 34481 h 199222"/>
                  <a:gd name="connsiteX29" fmla="*/ 244636 w 246636"/>
                  <a:gd name="connsiteY29" fmla="*/ 56864 h 199222"/>
                  <a:gd name="connsiteX30" fmla="*/ 246637 w 246636"/>
                  <a:gd name="connsiteY30" fmla="*/ 79820 h 199222"/>
                  <a:gd name="connsiteX31" fmla="*/ 239588 w 246636"/>
                  <a:gd name="connsiteY31" fmla="*/ 122015 h 199222"/>
                  <a:gd name="connsiteX32" fmla="*/ 218443 w 246636"/>
                  <a:gd name="connsiteY32" fmla="*/ 160115 h 199222"/>
                  <a:gd name="connsiteX33" fmla="*/ 182057 w 246636"/>
                  <a:gd name="connsiteY33" fmla="*/ 188214 h 199222"/>
                  <a:gd name="connsiteX34" fmla="*/ 130908 w 246636"/>
                  <a:gd name="connsiteY34" fmla="*/ 199168 h 199222"/>
                  <a:gd name="connsiteX35" fmla="*/ 90617 w 246636"/>
                  <a:gd name="connsiteY35" fmla="*/ 192691 h 199222"/>
                  <a:gd name="connsiteX36" fmla="*/ 47755 w 246636"/>
                  <a:gd name="connsiteY36" fmla="*/ 171641 h 199222"/>
                  <a:gd name="connsiteX37" fmla="*/ 130 w 246636"/>
                  <a:gd name="connsiteY37" fmla="*/ 71247 h 199222"/>
                  <a:gd name="connsiteX38" fmla="*/ 4606 w 246636"/>
                  <a:gd name="connsiteY38" fmla="*/ 32290 h 199222"/>
                  <a:gd name="connsiteX39" fmla="*/ 10321 w 246636"/>
                  <a:gd name="connsiteY39" fmla="*/ 14383 h 199222"/>
                  <a:gd name="connsiteX40" fmla="*/ 18608 w 246636"/>
                  <a:gd name="connsiteY40" fmla="*/ 7334 h 199222"/>
                  <a:gd name="connsiteX41" fmla="*/ 25657 w 246636"/>
                  <a:gd name="connsiteY41" fmla="*/ 7334 h 199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46636" h="199222">
                    <a:moveTo>
                      <a:pt x="64423" y="13145"/>
                    </a:moveTo>
                    <a:cubicBezTo>
                      <a:pt x="65662" y="13811"/>
                      <a:pt x="66995" y="14478"/>
                      <a:pt x="66995" y="15145"/>
                    </a:cubicBezTo>
                    <a:cubicBezTo>
                      <a:pt x="67471" y="16583"/>
                      <a:pt x="67666" y="18107"/>
                      <a:pt x="67567" y="19621"/>
                    </a:cubicBezTo>
                    <a:lnTo>
                      <a:pt x="67567" y="29051"/>
                    </a:lnTo>
                    <a:cubicBezTo>
                      <a:pt x="68206" y="31813"/>
                      <a:pt x="66919" y="34662"/>
                      <a:pt x="64423" y="36004"/>
                    </a:cubicBezTo>
                    <a:cubicBezTo>
                      <a:pt x="60760" y="37919"/>
                      <a:pt x="56894" y="39424"/>
                      <a:pt x="52898" y="40481"/>
                    </a:cubicBezTo>
                    <a:cubicBezTo>
                      <a:pt x="50326" y="41148"/>
                      <a:pt x="47183" y="44387"/>
                      <a:pt x="43945" y="50006"/>
                    </a:cubicBezTo>
                    <a:cubicBezTo>
                      <a:pt x="40036" y="57721"/>
                      <a:pt x="38260" y="66332"/>
                      <a:pt x="38801" y="74962"/>
                    </a:cubicBezTo>
                    <a:cubicBezTo>
                      <a:pt x="38664" y="84858"/>
                      <a:pt x="40850" y="94640"/>
                      <a:pt x="45183" y="103537"/>
                    </a:cubicBezTo>
                    <a:cubicBezTo>
                      <a:pt x="49700" y="111862"/>
                      <a:pt x="55779" y="119234"/>
                      <a:pt x="63090" y="125254"/>
                    </a:cubicBezTo>
                    <a:cubicBezTo>
                      <a:pt x="71101" y="131074"/>
                      <a:pt x="79971" y="135598"/>
                      <a:pt x="89379" y="138684"/>
                    </a:cubicBezTo>
                    <a:cubicBezTo>
                      <a:pt x="110134" y="145771"/>
                      <a:pt x="132689" y="145533"/>
                      <a:pt x="153292" y="138017"/>
                    </a:cubicBezTo>
                    <a:cubicBezTo>
                      <a:pt x="163007" y="134807"/>
                      <a:pt x="171934" y="129588"/>
                      <a:pt x="179485" y="122682"/>
                    </a:cubicBezTo>
                    <a:cubicBezTo>
                      <a:pt x="186985" y="116519"/>
                      <a:pt x="192898" y="108652"/>
                      <a:pt x="196726" y="99727"/>
                    </a:cubicBezTo>
                    <a:cubicBezTo>
                      <a:pt x="201028" y="90278"/>
                      <a:pt x="203207" y="80010"/>
                      <a:pt x="203107" y="69628"/>
                    </a:cubicBezTo>
                    <a:cubicBezTo>
                      <a:pt x="203087" y="62979"/>
                      <a:pt x="202449" y="56350"/>
                      <a:pt x="201202" y="49816"/>
                    </a:cubicBezTo>
                    <a:cubicBezTo>
                      <a:pt x="200183" y="44282"/>
                      <a:pt x="198454" y="38900"/>
                      <a:pt x="196059" y="33814"/>
                    </a:cubicBezTo>
                    <a:cubicBezTo>
                      <a:pt x="194154" y="29337"/>
                      <a:pt x="192249" y="25527"/>
                      <a:pt x="190344" y="21050"/>
                    </a:cubicBezTo>
                    <a:lnTo>
                      <a:pt x="185200" y="12763"/>
                    </a:lnTo>
                    <a:lnTo>
                      <a:pt x="181390" y="6953"/>
                    </a:lnTo>
                    <a:cubicBezTo>
                      <a:pt x="179939" y="5648"/>
                      <a:pt x="179023" y="3848"/>
                      <a:pt x="178819" y="1905"/>
                    </a:cubicBezTo>
                    <a:cubicBezTo>
                      <a:pt x="178819" y="1238"/>
                      <a:pt x="179485" y="571"/>
                      <a:pt x="180724" y="0"/>
                    </a:cubicBezTo>
                    <a:lnTo>
                      <a:pt x="184629" y="0"/>
                    </a:lnTo>
                    <a:cubicBezTo>
                      <a:pt x="187179" y="29"/>
                      <a:pt x="189724" y="219"/>
                      <a:pt x="192249" y="571"/>
                    </a:cubicBezTo>
                    <a:lnTo>
                      <a:pt x="206917" y="2477"/>
                    </a:lnTo>
                    <a:cubicBezTo>
                      <a:pt x="212061" y="3143"/>
                      <a:pt x="217204" y="4477"/>
                      <a:pt x="221681" y="5048"/>
                    </a:cubicBezTo>
                    <a:cubicBezTo>
                      <a:pt x="224330" y="5544"/>
                      <a:pt x="226895" y="6410"/>
                      <a:pt x="229301" y="7620"/>
                    </a:cubicBezTo>
                    <a:cubicBezTo>
                      <a:pt x="231841" y="10049"/>
                      <a:pt x="233626" y="13154"/>
                      <a:pt x="234445" y="16574"/>
                    </a:cubicBezTo>
                    <a:cubicBezTo>
                      <a:pt x="236350" y="22288"/>
                      <a:pt x="238255" y="28099"/>
                      <a:pt x="240160" y="34481"/>
                    </a:cubicBezTo>
                    <a:cubicBezTo>
                      <a:pt x="242136" y="41834"/>
                      <a:pt x="243632" y="49311"/>
                      <a:pt x="244636" y="56864"/>
                    </a:cubicBezTo>
                    <a:cubicBezTo>
                      <a:pt x="245964" y="64446"/>
                      <a:pt x="246634" y="72123"/>
                      <a:pt x="246637" y="79820"/>
                    </a:cubicBezTo>
                    <a:cubicBezTo>
                      <a:pt x="246597" y="94174"/>
                      <a:pt x="244216" y="108423"/>
                      <a:pt x="239588" y="122015"/>
                    </a:cubicBezTo>
                    <a:cubicBezTo>
                      <a:pt x="235090" y="135969"/>
                      <a:pt x="227907" y="148914"/>
                      <a:pt x="218443" y="160115"/>
                    </a:cubicBezTo>
                    <a:cubicBezTo>
                      <a:pt x="208246" y="171745"/>
                      <a:pt x="195889" y="181289"/>
                      <a:pt x="182057" y="188214"/>
                    </a:cubicBezTo>
                    <a:cubicBezTo>
                      <a:pt x="166151" y="195967"/>
                      <a:pt x="148595" y="199730"/>
                      <a:pt x="130908" y="199168"/>
                    </a:cubicBezTo>
                    <a:cubicBezTo>
                      <a:pt x="117235" y="198977"/>
                      <a:pt x="103662" y="196796"/>
                      <a:pt x="90617" y="192691"/>
                    </a:cubicBezTo>
                    <a:cubicBezTo>
                      <a:pt x="75179" y="188309"/>
                      <a:pt x="60659" y="181175"/>
                      <a:pt x="47755" y="171641"/>
                    </a:cubicBezTo>
                    <a:cubicBezTo>
                      <a:pt x="16146" y="148200"/>
                      <a:pt x="-1712" y="110557"/>
                      <a:pt x="130" y="71247"/>
                    </a:cubicBezTo>
                    <a:cubicBezTo>
                      <a:pt x="-352" y="58112"/>
                      <a:pt x="1157" y="44977"/>
                      <a:pt x="4606" y="32290"/>
                    </a:cubicBezTo>
                    <a:cubicBezTo>
                      <a:pt x="7750" y="22765"/>
                      <a:pt x="9655" y="16288"/>
                      <a:pt x="10321" y="14383"/>
                    </a:cubicBezTo>
                    <a:cubicBezTo>
                      <a:pt x="11552" y="10668"/>
                      <a:pt x="14747" y="7953"/>
                      <a:pt x="18608" y="7334"/>
                    </a:cubicBezTo>
                    <a:cubicBezTo>
                      <a:pt x="20910" y="6667"/>
                      <a:pt x="23354" y="6667"/>
                      <a:pt x="25657" y="73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7090047-4E15-41F4-95EB-57077340FE76}"/>
                  </a:ext>
                </a:extLst>
              </p:cNvPr>
              <p:cNvSpPr/>
              <p:nvPr/>
            </p:nvSpPr>
            <p:spPr>
              <a:xfrm>
                <a:off x="607167" y="1974183"/>
                <a:ext cx="363155" cy="278606"/>
              </a:xfrm>
              <a:custGeom>
                <a:avLst/>
                <a:gdLst>
                  <a:gd name="connsiteX0" fmla="*/ 222567 w 363155"/>
                  <a:gd name="connsiteY0" fmla="*/ 89535 h 278606"/>
                  <a:gd name="connsiteX1" fmla="*/ 204660 w 363155"/>
                  <a:gd name="connsiteY1" fmla="*/ 90106 h 278606"/>
                  <a:gd name="connsiteX2" fmla="*/ 186086 w 363155"/>
                  <a:gd name="connsiteY2" fmla="*/ 94583 h 278606"/>
                  <a:gd name="connsiteX3" fmla="*/ 165607 w 363155"/>
                  <a:gd name="connsiteY3" fmla="*/ 130397 h 278606"/>
                  <a:gd name="connsiteX4" fmla="*/ 170751 w 363155"/>
                  <a:gd name="connsiteY4" fmla="*/ 153448 h 278606"/>
                  <a:gd name="connsiteX5" fmla="*/ 184848 w 363155"/>
                  <a:gd name="connsiteY5" fmla="*/ 172498 h 278606"/>
                  <a:gd name="connsiteX6" fmla="*/ 210375 w 363155"/>
                  <a:gd name="connsiteY6" fmla="*/ 187166 h 278606"/>
                  <a:gd name="connsiteX7" fmla="*/ 237902 w 363155"/>
                  <a:gd name="connsiteY7" fmla="*/ 189167 h 278606"/>
                  <a:gd name="connsiteX8" fmla="*/ 292861 w 363155"/>
                  <a:gd name="connsiteY8" fmla="*/ 189167 h 278606"/>
                  <a:gd name="connsiteX9" fmla="*/ 315245 w 363155"/>
                  <a:gd name="connsiteY9" fmla="*/ 188500 h 278606"/>
                  <a:gd name="connsiteX10" fmla="*/ 327342 w 363155"/>
                  <a:gd name="connsiteY10" fmla="*/ 186595 h 278606"/>
                  <a:gd name="connsiteX11" fmla="*/ 332485 w 363155"/>
                  <a:gd name="connsiteY11" fmla="*/ 181451 h 278606"/>
                  <a:gd name="connsiteX12" fmla="*/ 339534 w 363155"/>
                  <a:gd name="connsiteY12" fmla="*/ 162401 h 278606"/>
                  <a:gd name="connsiteX13" fmla="*/ 342772 w 363155"/>
                  <a:gd name="connsiteY13" fmla="*/ 156591 h 278606"/>
                  <a:gd name="connsiteX14" fmla="*/ 347820 w 363155"/>
                  <a:gd name="connsiteY14" fmla="*/ 156019 h 278606"/>
                  <a:gd name="connsiteX15" fmla="*/ 356774 w 363155"/>
                  <a:gd name="connsiteY15" fmla="*/ 156019 h 278606"/>
                  <a:gd name="connsiteX16" fmla="*/ 361917 w 363155"/>
                  <a:gd name="connsiteY16" fmla="*/ 156591 h 278606"/>
                  <a:gd name="connsiteX17" fmla="*/ 363156 w 363155"/>
                  <a:gd name="connsiteY17" fmla="*/ 161735 h 278606"/>
                  <a:gd name="connsiteX18" fmla="*/ 363156 w 363155"/>
                  <a:gd name="connsiteY18" fmla="*/ 167450 h 278606"/>
                  <a:gd name="connsiteX19" fmla="*/ 362584 w 363155"/>
                  <a:gd name="connsiteY19" fmla="*/ 176975 h 278606"/>
                  <a:gd name="connsiteX20" fmla="*/ 361917 w 363155"/>
                  <a:gd name="connsiteY20" fmla="*/ 192310 h 278606"/>
                  <a:gd name="connsiteX21" fmla="*/ 361917 w 363155"/>
                  <a:gd name="connsiteY21" fmla="*/ 242792 h 278606"/>
                  <a:gd name="connsiteX22" fmla="*/ 362584 w 363155"/>
                  <a:gd name="connsiteY22" fmla="*/ 258794 h 278606"/>
                  <a:gd name="connsiteX23" fmla="*/ 363156 w 363155"/>
                  <a:gd name="connsiteY23" fmla="*/ 267748 h 278606"/>
                  <a:gd name="connsiteX24" fmla="*/ 363156 w 363155"/>
                  <a:gd name="connsiteY24" fmla="*/ 272891 h 278606"/>
                  <a:gd name="connsiteX25" fmla="*/ 361251 w 363155"/>
                  <a:gd name="connsiteY25" fmla="*/ 277368 h 278606"/>
                  <a:gd name="connsiteX26" fmla="*/ 357441 w 363155"/>
                  <a:gd name="connsiteY26" fmla="*/ 277940 h 278606"/>
                  <a:gd name="connsiteX27" fmla="*/ 349725 w 363155"/>
                  <a:gd name="connsiteY27" fmla="*/ 277940 h 278606"/>
                  <a:gd name="connsiteX28" fmla="*/ 342772 w 363155"/>
                  <a:gd name="connsiteY28" fmla="*/ 275463 h 278606"/>
                  <a:gd name="connsiteX29" fmla="*/ 337629 w 363155"/>
                  <a:gd name="connsiteY29" fmla="*/ 262604 h 278606"/>
                  <a:gd name="connsiteX30" fmla="*/ 331818 w 363155"/>
                  <a:gd name="connsiteY30" fmla="*/ 249174 h 278606"/>
                  <a:gd name="connsiteX31" fmla="*/ 320388 w 363155"/>
                  <a:gd name="connsiteY31" fmla="*/ 244126 h 278606"/>
                  <a:gd name="connsiteX32" fmla="*/ 309530 w 363155"/>
                  <a:gd name="connsiteY32" fmla="*/ 243459 h 278606"/>
                  <a:gd name="connsiteX33" fmla="*/ 95979 w 363155"/>
                  <a:gd name="connsiteY33" fmla="*/ 243459 h 278606"/>
                  <a:gd name="connsiteX34" fmla="*/ 63975 w 363155"/>
                  <a:gd name="connsiteY34" fmla="*/ 244126 h 278606"/>
                  <a:gd name="connsiteX35" fmla="*/ 46068 w 363155"/>
                  <a:gd name="connsiteY35" fmla="*/ 246031 h 278606"/>
                  <a:gd name="connsiteX36" fmla="*/ 39020 w 363155"/>
                  <a:gd name="connsiteY36" fmla="*/ 253079 h 278606"/>
                  <a:gd name="connsiteX37" fmla="*/ 35210 w 363155"/>
                  <a:gd name="connsiteY37" fmla="*/ 270319 h 278606"/>
                  <a:gd name="connsiteX38" fmla="*/ 32067 w 363155"/>
                  <a:gd name="connsiteY38" fmla="*/ 277368 h 278606"/>
                  <a:gd name="connsiteX39" fmla="*/ 26923 w 363155"/>
                  <a:gd name="connsiteY39" fmla="*/ 278606 h 278606"/>
                  <a:gd name="connsiteX40" fmla="*/ 18636 w 363155"/>
                  <a:gd name="connsiteY40" fmla="*/ 278606 h 278606"/>
                  <a:gd name="connsiteX41" fmla="*/ 13493 w 363155"/>
                  <a:gd name="connsiteY41" fmla="*/ 276035 h 278606"/>
                  <a:gd name="connsiteX42" fmla="*/ 12255 w 363155"/>
                  <a:gd name="connsiteY42" fmla="*/ 270319 h 278606"/>
                  <a:gd name="connsiteX43" fmla="*/ 1301 w 363155"/>
                  <a:gd name="connsiteY43" fmla="*/ 198692 h 278606"/>
                  <a:gd name="connsiteX44" fmla="*/ 63 w 363155"/>
                  <a:gd name="connsiteY44" fmla="*/ 193643 h 278606"/>
                  <a:gd name="connsiteX45" fmla="*/ 63 w 363155"/>
                  <a:gd name="connsiteY45" fmla="*/ 192310 h 278606"/>
                  <a:gd name="connsiteX46" fmla="*/ 3301 w 363155"/>
                  <a:gd name="connsiteY46" fmla="*/ 187166 h 278606"/>
                  <a:gd name="connsiteX47" fmla="*/ 9683 w 363155"/>
                  <a:gd name="connsiteY47" fmla="*/ 186595 h 278606"/>
                  <a:gd name="connsiteX48" fmla="*/ 22446 w 363155"/>
                  <a:gd name="connsiteY48" fmla="*/ 186595 h 278606"/>
                  <a:gd name="connsiteX49" fmla="*/ 41496 w 363155"/>
                  <a:gd name="connsiteY49" fmla="*/ 187166 h 278606"/>
                  <a:gd name="connsiteX50" fmla="*/ 60070 w 363155"/>
                  <a:gd name="connsiteY50" fmla="*/ 187833 h 278606"/>
                  <a:gd name="connsiteX51" fmla="*/ 72167 w 363155"/>
                  <a:gd name="connsiteY51" fmla="*/ 187833 h 278606"/>
                  <a:gd name="connsiteX52" fmla="*/ 130365 w 363155"/>
                  <a:gd name="connsiteY52" fmla="*/ 188500 h 278606"/>
                  <a:gd name="connsiteX53" fmla="*/ 157225 w 363155"/>
                  <a:gd name="connsiteY53" fmla="*/ 189167 h 278606"/>
                  <a:gd name="connsiteX54" fmla="*/ 165512 w 363155"/>
                  <a:gd name="connsiteY54" fmla="*/ 189167 h 278606"/>
                  <a:gd name="connsiteX55" fmla="*/ 168750 w 363155"/>
                  <a:gd name="connsiteY55" fmla="*/ 188500 h 278606"/>
                  <a:gd name="connsiteX56" fmla="*/ 163035 w 363155"/>
                  <a:gd name="connsiteY56" fmla="*/ 182118 h 278606"/>
                  <a:gd name="connsiteX57" fmla="*/ 157892 w 363155"/>
                  <a:gd name="connsiteY57" fmla="*/ 176975 h 278606"/>
                  <a:gd name="connsiteX58" fmla="*/ 153415 w 363155"/>
                  <a:gd name="connsiteY58" fmla="*/ 172498 h 278606"/>
                  <a:gd name="connsiteX59" fmla="*/ 139318 w 363155"/>
                  <a:gd name="connsiteY59" fmla="*/ 157829 h 278606"/>
                  <a:gd name="connsiteX60" fmla="*/ 129793 w 363155"/>
                  <a:gd name="connsiteY60" fmla="*/ 144399 h 278606"/>
                  <a:gd name="connsiteX61" fmla="*/ 123983 w 363155"/>
                  <a:gd name="connsiteY61" fmla="*/ 129064 h 278606"/>
                  <a:gd name="connsiteX62" fmla="*/ 122078 w 363155"/>
                  <a:gd name="connsiteY62" fmla="*/ 108585 h 278606"/>
                  <a:gd name="connsiteX63" fmla="*/ 122078 w 363155"/>
                  <a:gd name="connsiteY63" fmla="*/ 99060 h 278606"/>
                  <a:gd name="connsiteX64" fmla="*/ 123983 w 363155"/>
                  <a:gd name="connsiteY64" fmla="*/ 85058 h 278606"/>
                  <a:gd name="connsiteX65" fmla="*/ 129126 w 363155"/>
                  <a:gd name="connsiteY65" fmla="*/ 68390 h 278606"/>
                  <a:gd name="connsiteX66" fmla="*/ 138651 w 363155"/>
                  <a:gd name="connsiteY66" fmla="*/ 52388 h 278606"/>
                  <a:gd name="connsiteX67" fmla="*/ 150748 w 363155"/>
                  <a:gd name="connsiteY67" fmla="*/ 41529 h 278606"/>
                  <a:gd name="connsiteX68" fmla="*/ 166083 w 363155"/>
                  <a:gd name="connsiteY68" fmla="*/ 35814 h 278606"/>
                  <a:gd name="connsiteX69" fmla="*/ 189705 w 363155"/>
                  <a:gd name="connsiteY69" fmla="*/ 33909 h 278606"/>
                  <a:gd name="connsiteX70" fmla="*/ 298005 w 363155"/>
                  <a:gd name="connsiteY70" fmla="*/ 33909 h 278606"/>
                  <a:gd name="connsiteX71" fmla="*/ 320960 w 363155"/>
                  <a:gd name="connsiteY71" fmla="*/ 32575 h 278606"/>
                  <a:gd name="connsiteX72" fmla="*/ 330485 w 363155"/>
                  <a:gd name="connsiteY72" fmla="*/ 29432 h 278606"/>
                  <a:gd name="connsiteX73" fmla="*/ 334295 w 363155"/>
                  <a:gd name="connsiteY73" fmla="*/ 24289 h 278606"/>
                  <a:gd name="connsiteX74" fmla="*/ 336200 w 363155"/>
                  <a:gd name="connsiteY74" fmla="*/ 19812 h 278606"/>
                  <a:gd name="connsiteX75" fmla="*/ 338772 w 363155"/>
                  <a:gd name="connsiteY75" fmla="*/ 13430 h 278606"/>
                  <a:gd name="connsiteX76" fmla="*/ 340677 w 363155"/>
                  <a:gd name="connsiteY76" fmla="*/ 7048 h 278606"/>
                  <a:gd name="connsiteX77" fmla="*/ 342010 w 363155"/>
                  <a:gd name="connsiteY77" fmla="*/ 3810 h 278606"/>
                  <a:gd name="connsiteX78" fmla="*/ 349630 w 363155"/>
                  <a:gd name="connsiteY78" fmla="*/ 0 h 278606"/>
                  <a:gd name="connsiteX79" fmla="*/ 356679 w 363155"/>
                  <a:gd name="connsiteY79" fmla="*/ 0 h 278606"/>
                  <a:gd name="connsiteX80" fmla="*/ 363060 w 363155"/>
                  <a:gd name="connsiteY80" fmla="*/ 5715 h 278606"/>
                  <a:gd name="connsiteX81" fmla="*/ 362489 w 363155"/>
                  <a:gd name="connsiteY81" fmla="*/ 21050 h 278606"/>
                  <a:gd name="connsiteX82" fmla="*/ 361822 w 363155"/>
                  <a:gd name="connsiteY82" fmla="*/ 62675 h 278606"/>
                  <a:gd name="connsiteX83" fmla="*/ 361822 w 363155"/>
                  <a:gd name="connsiteY83" fmla="*/ 86296 h 278606"/>
                  <a:gd name="connsiteX84" fmla="*/ 362489 w 363155"/>
                  <a:gd name="connsiteY84" fmla="*/ 101632 h 278606"/>
                  <a:gd name="connsiteX85" fmla="*/ 363060 w 363155"/>
                  <a:gd name="connsiteY85" fmla="*/ 111157 h 278606"/>
                  <a:gd name="connsiteX86" fmla="*/ 363060 w 363155"/>
                  <a:gd name="connsiteY86" fmla="*/ 117538 h 278606"/>
                  <a:gd name="connsiteX87" fmla="*/ 361155 w 363155"/>
                  <a:gd name="connsiteY87" fmla="*/ 122015 h 278606"/>
                  <a:gd name="connsiteX88" fmla="*/ 357345 w 363155"/>
                  <a:gd name="connsiteY88" fmla="*/ 122682 h 278606"/>
                  <a:gd name="connsiteX89" fmla="*/ 349630 w 363155"/>
                  <a:gd name="connsiteY89" fmla="*/ 122682 h 278606"/>
                  <a:gd name="connsiteX90" fmla="*/ 342677 w 363155"/>
                  <a:gd name="connsiteY90" fmla="*/ 120110 h 278606"/>
                  <a:gd name="connsiteX91" fmla="*/ 337533 w 363155"/>
                  <a:gd name="connsiteY91" fmla="*/ 107252 h 278606"/>
                  <a:gd name="connsiteX92" fmla="*/ 331723 w 363155"/>
                  <a:gd name="connsiteY92" fmla="*/ 93917 h 278606"/>
                  <a:gd name="connsiteX93" fmla="*/ 320293 w 363155"/>
                  <a:gd name="connsiteY93" fmla="*/ 89440 h 278606"/>
                  <a:gd name="connsiteX94" fmla="*/ 309435 w 363155"/>
                  <a:gd name="connsiteY94" fmla="*/ 88773 h 278606"/>
                  <a:gd name="connsiteX95" fmla="*/ 292766 w 363155"/>
                  <a:gd name="connsiteY95" fmla="*/ 88106 h 278606"/>
                  <a:gd name="connsiteX96" fmla="*/ 273716 w 363155"/>
                  <a:gd name="connsiteY96" fmla="*/ 88106 h 278606"/>
                  <a:gd name="connsiteX97" fmla="*/ 221995 w 363155"/>
                  <a:gd name="connsiteY97" fmla="*/ 89440 h 278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363155" h="278606">
                    <a:moveTo>
                      <a:pt x="222567" y="89535"/>
                    </a:moveTo>
                    <a:cubicBezTo>
                      <a:pt x="216756" y="89535"/>
                      <a:pt x="211041" y="89535"/>
                      <a:pt x="204660" y="90106"/>
                    </a:cubicBezTo>
                    <a:cubicBezTo>
                      <a:pt x="198273" y="90621"/>
                      <a:pt x="192007" y="92135"/>
                      <a:pt x="186086" y="94583"/>
                    </a:cubicBezTo>
                    <a:cubicBezTo>
                      <a:pt x="172149" y="100746"/>
                      <a:pt x="163847" y="115262"/>
                      <a:pt x="165607" y="130397"/>
                    </a:cubicBezTo>
                    <a:cubicBezTo>
                      <a:pt x="165737" y="138351"/>
                      <a:pt x="167486" y="146190"/>
                      <a:pt x="170751" y="153448"/>
                    </a:cubicBezTo>
                    <a:cubicBezTo>
                      <a:pt x="174274" y="160592"/>
                      <a:pt x="179049" y="167040"/>
                      <a:pt x="184848" y="172498"/>
                    </a:cubicBezTo>
                    <a:cubicBezTo>
                      <a:pt x="191913" y="179556"/>
                      <a:pt x="200720" y="184614"/>
                      <a:pt x="210375" y="187166"/>
                    </a:cubicBezTo>
                    <a:cubicBezTo>
                      <a:pt x="219457" y="188776"/>
                      <a:pt x="228682" y="189452"/>
                      <a:pt x="237902" y="189167"/>
                    </a:cubicBezTo>
                    <a:lnTo>
                      <a:pt x="292861" y="189167"/>
                    </a:lnTo>
                    <a:cubicBezTo>
                      <a:pt x="300576" y="189167"/>
                      <a:pt x="308196" y="188500"/>
                      <a:pt x="315245" y="188500"/>
                    </a:cubicBezTo>
                    <a:cubicBezTo>
                      <a:pt x="319350" y="188471"/>
                      <a:pt x="323427" y="187833"/>
                      <a:pt x="327342" y="186595"/>
                    </a:cubicBezTo>
                    <a:cubicBezTo>
                      <a:pt x="329370" y="185223"/>
                      <a:pt x="331117" y="183480"/>
                      <a:pt x="332485" y="181451"/>
                    </a:cubicBezTo>
                    <a:cubicBezTo>
                      <a:pt x="335411" y="175327"/>
                      <a:pt x="337771" y="168954"/>
                      <a:pt x="339534" y="162401"/>
                    </a:cubicBezTo>
                    <a:cubicBezTo>
                      <a:pt x="340772" y="159163"/>
                      <a:pt x="341439" y="156591"/>
                      <a:pt x="342772" y="156591"/>
                    </a:cubicBezTo>
                    <a:cubicBezTo>
                      <a:pt x="344411" y="156115"/>
                      <a:pt x="346117" y="155924"/>
                      <a:pt x="347820" y="156019"/>
                    </a:cubicBezTo>
                    <a:lnTo>
                      <a:pt x="356774" y="156019"/>
                    </a:lnTo>
                    <a:cubicBezTo>
                      <a:pt x="358508" y="155924"/>
                      <a:pt x="360246" y="156115"/>
                      <a:pt x="361917" y="156591"/>
                    </a:cubicBezTo>
                    <a:cubicBezTo>
                      <a:pt x="363156" y="157258"/>
                      <a:pt x="363156" y="159163"/>
                      <a:pt x="363156" y="161735"/>
                    </a:cubicBezTo>
                    <a:lnTo>
                      <a:pt x="363156" y="167450"/>
                    </a:lnTo>
                    <a:lnTo>
                      <a:pt x="362584" y="176975"/>
                    </a:lnTo>
                    <a:lnTo>
                      <a:pt x="361917" y="192310"/>
                    </a:lnTo>
                    <a:lnTo>
                      <a:pt x="361917" y="242792"/>
                    </a:lnTo>
                    <a:cubicBezTo>
                      <a:pt x="361917" y="249841"/>
                      <a:pt x="362584" y="254984"/>
                      <a:pt x="362584" y="258794"/>
                    </a:cubicBezTo>
                    <a:cubicBezTo>
                      <a:pt x="362584" y="262604"/>
                      <a:pt x="363156" y="265843"/>
                      <a:pt x="363156" y="267748"/>
                    </a:cubicBezTo>
                    <a:lnTo>
                      <a:pt x="363156" y="272891"/>
                    </a:lnTo>
                    <a:cubicBezTo>
                      <a:pt x="363156" y="275463"/>
                      <a:pt x="362584" y="276701"/>
                      <a:pt x="361251" y="277368"/>
                    </a:cubicBezTo>
                    <a:cubicBezTo>
                      <a:pt x="360038" y="277835"/>
                      <a:pt x="358737" y="278035"/>
                      <a:pt x="357441" y="277940"/>
                    </a:cubicBezTo>
                    <a:lnTo>
                      <a:pt x="349725" y="277940"/>
                    </a:lnTo>
                    <a:cubicBezTo>
                      <a:pt x="345915" y="277940"/>
                      <a:pt x="344010" y="277368"/>
                      <a:pt x="342772" y="275463"/>
                    </a:cubicBezTo>
                    <a:cubicBezTo>
                      <a:pt x="340635" y="271358"/>
                      <a:pt x="338912" y="267052"/>
                      <a:pt x="337629" y="262604"/>
                    </a:cubicBezTo>
                    <a:cubicBezTo>
                      <a:pt x="336435" y="257842"/>
                      <a:pt x="334473" y="253308"/>
                      <a:pt x="331818" y="249174"/>
                    </a:cubicBezTo>
                    <a:cubicBezTo>
                      <a:pt x="328685" y="246250"/>
                      <a:pt x="324658" y="244478"/>
                      <a:pt x="320388" y="244126"/>
                    </a:cubicBezTo>
                    <a:cubicBezTo>
                      <a:pt x="317817" y="244126"/>
                      <a:pt x="314007" y="243459"/>
                      <a:pt x="309530" y="243459"/>
                    </a:cubicBezTo>
                    <a:lnTo>
                      <a:pt x="95979" y="243459"/>
                    </a:lnTo>
                    <a:cubicBezTo>
                      <a:pt x="84454" y="243459"/>
                      <a:pt x="73596" y="244126"/>
                      <a:pt x="63975" y="244126"/>
                    </a:cubicBezTo>
                    <a:cubicBezTo>
                      <a:pt x="57955" y="244107"/>
                      <a:pt x="51950" y="244745"/>
                      <a:pt x="46068" y="246031"/>
                    </a:cubicBezTo>
                    <a:cubicBezTo>
                      <a:pt x="42860" y="247326"/>
                      <a:pt x="40317" y="249869"/>
                      <a:pt x="39020" y="253079"/>
                    </a:cubicBezTo>
                    <a:cubicBezTo>
                      <a:pt x="38448" y="256223"/>
                      <a:pt x="37115" y="262033"/>
                      <a:pt x="35210" y="270319"/>
                    </a:cubicBezTo>
                    <a:cubicBezTo>
                      <a:pt x="35117" y="272986"/>
                      <a:pt x="33990" y="275520"/>
                      <a:pt x="32067" y="277368"/>
                    </a:cubicBezTo>
                    <a:cubicBezTo>
                      <a:pt x="30449" y="278111"/>
                      <a:pt x="28702" y="278530"/>
                      <a:pt x="26923" y="278606"/>
                    </a:cubicBezTo>
                    <a:lnTo>
                      <a:pt x="18636" y="278606"/>
                    </a:lnTo>
                    <a:cubicBezTo>
                      <a:pt x="15398" y="278606"/>
                      <a:pt x="14160" y="277940"/>
                      <a:pt x="13493" y="276035"/>
                    </a:cubicBezTo>
                    <a:cubicBezTo>
                      <a:pt x="12765" y="274215"/>
                      <a:pt x="12346" y="272282"/>
                      <a:pt x="12255" y="270319"/>
                    </a:cubicBezTo>
                    <a:lnTo>
                      <a:pt x="1301" y="198692"/>
                    </a:lnTo>
                    <a:cubicBezTo>
                      <a:pt x="729" y="197453"/>
                      <a:pt x="729" y="195548"/>
                      <a:pt x="63" y="193643"/>
                    </a:cubicBezTo>
                    <a:lnTo>
                      <a:pt x="63" y="192310"/>
                    </a:lnTo>
                    <a:cubicBezTo>
                      <a:pt x="-318" y="190024"/>
                      <a:pt x="1073" y="187814"/>
                      <a:pt x="3301" y="187166"/>
                    </a:cubicBezTo>
                    <a:cubicBezTo>
                      <a:pt x="5329" y="186366"/>
                      <a:pt x="7545" y="186166"/>
                      <a:pt x="9683" y="186595"/>
                    </a:cubicBezTo>
                    <a:lnTo>
                      <a:pt x="22446" y="186595"/>
                    </a:lnTo>
                    <a:cubicBezTo>
                      <a:pt x="28161" y="186595"/>
                      <a:pt x="34543" y="186595"/>
                      <a:pt x="41496" y="187166"/>
                    </a:cubicBezTo>
                    <a:cubicBezTo>
                      <a:pt x="48450" y="187738"/>
                      <a:pt x="54355" y="187166"/>
                      <a:pt x="60070" y="187833"/>
                    </a:cubicBezTo>
                    <a:cubicBezTo>
                      <a:pt x="64094" y="188176"/>
                      <a:pt x="68142" y="188176"/>
                      <a:pt x="72167" y="187833"/>
                    </a:cubicBezTo>
                    <a:cubicBezTo>
                      <a:pt x="96551" y="187833"/>
                      <a:pt x="116363" y="187833"/>
                      <a:pt x="130365" y="188500"/>
                    </a:cubicBezTo>
                    <a:cubicBezTo>
                      <a:pt x="144366" y="189167"/>
                      <a:pt x="153415" y="189167"/>
                      <a:pt x="157225" y="189167"/>
                    </a:cubicBezTo>
                    <a:lnTo>
                      <a:pt x="165512" y="189167"/>
                    </a:lnTo>
                    <a:cubicBezTo>
                      <a:pt x="167512" y="189167"/>
                      <a:pt x="168750" y="189167"/>
                      <a:pt x="168750" y="188500"/>
                    </a:cubicBezTo>
                    <a:cubicBezTo>
                      <a:pt x="166845" y="185928"/>
                      <a:pt x="164274" y="184023"/>
                      <a:pt x="163035" y="182118"/>
                    </a:cubicBezTo>
                    <a:lnTo>
                      <a:pt x="157892" y="176975"/>
                    </a:lnTo>
                    <a:lnTo>
                      <a:pt x="153415" y="172498"/>
                    </a:lnTo>
                    <a:cubicBezTo>
                      <a:pt x="148272" y="166783"/>
                      <a:pt x="143128" y="162306"/>
                      <a:pt x="139318" y="157829"/>
                    </a:cubicBezTo>
                    <a:cubicBezTo>
                      <a:pt x="135450" y="153886"/>
                      <a:pt x="132234" y="149352"/>
                      <a:pt x="129793" y="144399"/>
                    </a:cubicBezTo>
                    <a:cubicBezTo>
                      <a:pt x="127336" y="139503"/>
                      <a:pt x="125389" y="134360"/>
                      <a:pt x="123983" y="129064"/>
                    </a:cubicBezTo>
                    <a:cubicBezTo>
                      <a:pt x="122705" y="122311"/>
                      <a:pt x="122066" y="115453"/>
                      <a:pt x="122078" y="108585"/>
                    </a:cubicBezTo>
                    <a:lnTo>
                      <a:pt x="122078" y="99060"/>
                    </a:lnTo>
                    <a:cubicBezTo>
                      <a:pt x="122064" y="94326"/>
                      <a:pt x="122705" y="89611"/>
                      <a:pt x="123983" y="85058"/>
                    </a:cubicBezTo>
                    <a:cubicBezTo>
                      <a:pt x="125316" y="79248"/>
                      <a:pt x="127221" y="74104"/>
                      <a:pt x="129126" y="68390"/>
                    </a:cubicBezTo>
                    <a:cubicBezTo>
                      <a:pt x="131677" y="62703"/>
                      <a:pt x="134873" y="57340"/>
                      <a:pt x="138651" y="52388"/>
                    </a:cubicBezTo>
                    <a:cubicBezTo>
                      <a:pt x="142211" y="48273"/>
                      <a:pt x="146275" y="44625"/>
                      <a:pt x="150748" y="41529"/>
                    </a:cubicBezTo>
                    <a:cubicBezTo>
                      <a:pt x="155577" y="38938"/>
                      <a:pt x="160736" y="37014"/>
                      <a:pt x="166083" y="35814"/>
                    </a:cubicBezTo>
                    <a:cubicBezTo>
                      <a:pt x="173887" y="34495"/>
                      <a:pt x="181791" y="33858"/>
                      <a:pt x="189705" y="33909"/>
                    </a:cubicBezTo>
                    <a:lnTo>
                      <a:pt x="298005" y="33909"/>
                    </a:lnTo>
                    <a:cubicBezTo>
                      <a:pt x="305625" y="33909"/>
                      <a:pt x="313340" y="33242"/>
                      <a:pt x="320960" y="32575"/>
                    </a:cubicBezTo>
                    <a:cubicBezTo>
                      <a:pt x="324358" y="32397"/>
                      <a:pt x="327647" y="31312"/>
                      <a:pt x="330485" y="29432"/>
                    </a:cubicBezTo>
                    <a:cubicBezTo>
                      <a:pt x="331890" y="27822"/>
                      <a:pt x="333164" y="26102"/>
                      <a:pt x="334295" y="24289"/>
                    </a:cubicBezTo>
                    <a:cubicBezTo>
                      <a:pt x="334721" y="22716"/>
                      <a:pt x="335362" y="21209"/>
                      <a:pt x="336200" y="19812"/>
                    </a:cubicBezTo>
                    <a:lnTo>
                      <a:pt x="338772" y="13430"/>
                    </a:lnTo>
                    <a:lnTo>
                      <a:pt x="340677" y="7048"/>
                    </a:lnTo>
                    <a:cubicBezTo>
                      <a:pt x="341343" y="5715"/>
                      <a:pt x="341343" y="5144"/>
                      <a:pt x="342010" y="3810"/>
                    </a:cubicBezTo>
                    <a:cubicBezTo>
                      <a:pt x="343809" y="1412"/>
                      <a:pt x="346632" y="0"/>
                      <a:pt x="349630" y="0"/>
                    </a:cubicBezTo>
                    <a:lnTo>
                      <a:pt x="356679" y="0"/>
                    </a:lnTo>
                    <a:cubicBezTo>
                      <a:pt x="361155" y="0"/>
                      <a:pt x="363060" y="1905"/>
                      <a:pt x="363060" y="5715"/>
                    </a:cubicBezTo>
                    <a:cubicBezTo>
                      <a:pt x="363060" y="9525"/>
                      <a:pt x="363060" y="13430"/>
                      <a:pt x="362489" y="21050"/>
                    </a:cubicBezTo>
                    <a:cubicBezTo>
                      <a:pt x="361917" y="28670"/>
                      <a:pt x="361822" y="42863"/>
                      <a:pt x="361822" y="62675"/>
                    </a:cubicBezTo>
                    <a:lnTo>
                      <a:pt x="361822" y="86296"/>
                    </a:lnTo>
                    <a:lnTo>
                      <a:pt x="362489" y="101632"/>
                    </a:lnTo>
                    <a:lnTo>
                      <a:pt x="363060" y="111157"/>
                    </a:lnTo>
                    <a:lnTo>
                      <a:pt x="363060" y="117538"/>
                    </a:lnTo>
                    <a:cubicBezTo>
                      <a:pt x="363272" y="119262"/>
                      <a:pt x="362546" y="120967"/>
                      <a:pt x="361155" y="122015"/>
                    </a:cubicBezTo>
                    <a:cubicBezTo>
                      <a:pt x="359963" y="122558"/>
                      <a:pt x="358651" y="122787"/>
                      <a:pt x="357345" y="122682"/>
                    </a:cubicBezTo>
                    <a:lnTo>
                      <a:pt x="349630" y="122682"/>
                    </a:lnTo>
                    <a:cubicBezTo>
                      <a:pt x="345820" y="122682"/>
                      <a:pt x="343915" y="122015"/>
                      <a:pt x="342677" y="120110"/>
                    </a:cubicBezTo>
                    <a:cubicBezTo>
                      <a:pt x="340539" y="116005"/>
                      <a:pt x="338816" y="111700"/>
                      <a:pt x="337533" y="107252"/>
                    </a:cubicBezTo>
                    <a:cubicBezTo>
                      <a:pt x="336358" y="102508"/>
                      <a:pt x="334394" y="98003"/>
                      <a:pt x="331723" y="93917"/>
                    </a:cubicBezTo>
                    <a:cubicBezTo>
                      <a:pt x="328729" y="90859"/>
                      <a:pt x="324568" y="89230"/>
                      <a:pt x="320293" y="89440"/>
                    </a:cubicBezTo>
                    <a:cubicBezTo>
                      <a:pt x="317721" y="89440"/>
                      <a:pt x="313911" y="88773"/>
                      <a:pt x="309435" y="88773"/>
                    </a:cubicBezTo>
                    <a:cubicBezTo>
                      <a:pt x="303870" y="88849"/>
                      <a:pt x="298307" y="88630"/>
                      <a:pt x="292766" y="88106"/>
                    </a:cubicBezTo>
                    <a:cubicBezTo>
                      <a:pt x="286420" y="87754"/>
                      <a:pt x="280061" y="87754"/>
                      <a:pt x="273716" y="88106"/>
                    </a:cubicBezTo>
                    <a:lnTo>
                      <a:pt x="221995" y="8944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D7F44AFC-222A-4B0D-9CC0-6E7E7CE6CA56}"/>
                  </a:ext>
                </a:extLst>
              </p:cNvPr>
              <p:cNvSpPr/>
              <p:nvPr/>
            </p:nvSpPr>
            <p:spPr>
              <a:xfrm>
                <a:off x="729225" y="1710994"/>
                <a:ext cx="245502" cy="239471"/>
              </a:xfrm>
              <a:custGeom>
                <a:avLst/>
                <a:gdLst>
                  <a:gd name="connsiteX0" fmla="*/ 115 w 245502"/>
                  <a:gd name="connsiteY0" fmla="*/ 121266 h 239471"/>
                  <a:gd name="connsiteX1" fmla="*/ 10973 w 245502"/>
                  <a:gd name="connsiteY1" fmla="*/ 60497 h 239471"/>
                  <a:gd name="connsiteX2" fmla="*/ 41644 w 245502"/>
                  <a:gd name="connsiteY2" fmla="*/ 22397 h 239471"/>
                  <a:gd name="connsiteX3" fmla="*/ 77458 w 245502"/>
                  <a:gd name="connsiteY3" fmla="*/ 5061 h 239471"/>
                  <a:gd name="connsiteX4" fmla="*/ 116510 w 245502"/>
                  <a:gd name="connsiteY4" fmla="*/ 13 h 239471"/>
                  <a:gd name="connsiteX5" fmla="*/ 143275 w 245502"/>
                  <a:gd name="connsiteY5" fmla="*/ 2585 h 239471"/>
                  <a:gd name="connsiteX6" fmla="*/ 171850 w 245502"/>
                  <a:gd name="connsiteY6" fmla="*/ 10872 h 239471"/>
                  <a:gd name="connsiteX7" fmla="*/ 199378 w 245502"/>
                  <a:gd name="connsiteY7" fmla="*/ 26207 h 239471"/>
                  <a:gd name="connsiteX8" fmla="*/ 223000 w 245502"/>
                  <a:gd name="connsiteY8" fmla="*/ 49829 h 239471"/>
                  <a:gd name="connsiteX9" fmla="*/ 239668 w 245502"/>
                  <a:gd name="connsiteY9" fmla="*/ 82404 h 239471"/>
                  <a:gd name="connsiteX10" fmla="*/ 245383 w 245502"/>
                  <a:gd name="connsiteY10" fmla="*/ 125267 h 239471"/>
                  <a:gd name="connsiteX11" fmla="*/ 235858 w 245502"/>
                  <a:gd name="connsiteY11" fmla="*/ 178797 h 239471"/>
                  <a:gd name="connsiteX12" fmla="*/ 208522 w 245502"/>
                  <a:gd name="connsiteY12" fmla="*/ 213849 h 239471"/>
                  <a:gd name="connsiteX13" fmla="*/ 170422 w 245502"/>
                  <a:gd name="connsiteY13" fmla="*/ 233661 h 239471"/>
                  <a:gd name="connsiteX14" fmla="*/ 128226 w 245502"/>
                  <a:gd name="connsiteY14" fmla="*/ 239472 h 239471"/>
                  <a:gd name="connsiteX15" fmla="*/ 80601 w 245502"/>
                  <a:gd name="connsiteY15" fmla="*/ 231756 h 239471"/>
                  <a:gd name="connsiteX16" fmla="*/ 39643 w 245502"/>
                  <a:gd name="connsiteY16" fmla="*/ 208706 h 239471"/>
                  <a:gd name="connsiteX17" fmla="*/ 19 w 245502"/>
                  <a:gd name="connsiteY17" fmla="*/ 121171 h 239471"/>
                  <a:gd name="connsiteX18" fmla="*/ 34595 w 245502"/>
                  <a:gd name="connsiteY18" fmla="*/ 121266 h 239471"/>
                  <a:gd name="connsiteX19" fmla="*/ 41644 w 245502"/>
                  <a:gd name="connsiteY19" fmla="*/ 148127 h 239471"/>
                  <a:gd name="connsiteX20" fmla="*/ 60694 w 245502"/>
                  <a:gd name="connsiteY20" fmla="*/ 167177 h 239471"/>
                  <a:gd name="connsiteX21" fmla="*/ 88221 w 245502"/>
                  <a:gd name="connsiteY21" fmla="*/ 179369 h 239471"/>
                  <a:gd name="connsiteX22" fmla="*/ 120130 w 245502"/>
                  <a:gd name="connsiteY22" fmla="*/ 183179 h 239471"/>
                  <a:gd name="connsiteX23" fmla="*/ 154705 w 245502"/>
                  <a:gd name="connsiteY23" fmla="*/ 178702 h 239471"/>
                  <a:gd name="connsiteX24" fmla="*/ 183280 w 245502"/>
                  <a:gd name="connsiteY24" fmla="*/ 165272 h 239471"/>
                  <a:gd name="connsiteX25" fmla="*/ 202330 w 245502"/>
                  <a:gd name="connsiteY25" fmla="*/ 144222 h 239471"/>
                  <a:gd name="connsiteX26" fmla="*/ 209379 w 245502"/>
                  <a:gd name="connsiteY26" fmla="*/ 116694 h 239471"/>
                  <a:gd name="connsiteX27" fmla="*/ 202997 w 245502"/>
                  <a:gd name="connsiteY27" fmla="*/ 92406 h 239471"/>
                  <a:gd name="connsiteX28" fmla="*/ 185090 w 245502"/>
                  <a:gd name="connsiteY28" fmla="*/ 73356 h 239471"/>
                  <a:gd name="connsiteX29" fmla="*/ 158706 w 245502"/>
                  <a:gd name="connsiteY29" fmla="*/ 60497 h 239471"/>
                  <a:gd name="connsiteX30" fmla="*/ 127940 w 245502"/>
                  <a:gd name="connsiteY30" fmla="*/ 56020 h 239471"/>
                  <a:gd name="connsiteX31" fmla="*/ 99365 w 245502"/>
                  <a:gd name="connsiteY31" fmla="*/ 59259 h 239471"/>
                  <a:gd name="connsiteX32" fmla="*/ 68695 w 245502"/>
                  <a:gd name="connsiteY32" fmla="*/ 70117 h 239471"/>
                  <a:gd name="connsiteX33" fmla="*/ 44215 w 245502"/>
                  <a:gd name="connsiteY33" fmla="*/ 90024 h 239471"/>
                  <a:gd name="connsiteX34" fmla="*/ 34595 w 245502"/>
                  <a:gd name="connsiteY34" fmla="*/ 121266 h 23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45502" h="239471">
                    <a:moveTo>
                      <a:pt x="115" y="121266"/>
                    </a:moveTo>
                    <a:cubicBezTo>
                      <a:pt x="-484" y="100479"/>
                      <a:pt x="3212" y="79791"/>
                      <a:pt x="10973" y="60497"/>
                    </a:cubicBezTo>
                    <a:cubicBezTo>
                      <a:pt x="17463" y="45197"/>
                      <a:pt x="28082" y="32004"/>
                      <a:pt x="41644" y="22397"/>
                    </a:cubicBezTo>
                    <a:cubicBezTo>
                      <a:pt x="52576" y="14739"/>
                      <a:pt x="64668" y="8886"/>
                      <a:pt x="77458" y="5061"/>
                    </a:cubicBezTo>
                    <a:cubicBezTo>
                      <a:pt x="90221" y="1796"/>
                      <a:pt x="103336" y="101"/>
                      <a:pt x="116510" y="13"/>
                    </a:cubicBezTo>
                    <a:cubicBezTo>
                      <a:pt x="125500" y="-119"/>
                      <a:pt x="134476" y="744"/>
                      <a:pt x="143275" y="2585"/>
                    </a:cubicBezTo>
                    <a:cubicBezTo>
                      <a:pt x="153064" y="4340"/>
                      <a:pt x="162642" y="7118"/>
                      <a:pt x="171850" y="10872"/>
                    </a:cubicBezTo>
                    <a:cubicBezTo>
                      <a:pt x="181617" y="14841"/>
                      <a:pt x="190862" y="19991"/>
                      <a:pt x="199378" y="26207"/>
                    </a:cubicBezTo>
                    <a:cubicBezTo>
                      <a:pt x="208486" y="32743"/>
                      <a:pt x="216464" y="40722"/>
                      <a:pt x="223000" y="49829"/>
                    </a:cubicBezTo>
                    <a:cubicBezTo>
                      <a:pt x="230044" y="59859"/>
                      <a:pt x="235655" y="70823"/>
                      <a:pt x="239668" y="82404"/>
                    </a:cubicBezTo>
                    <a:cubicBezTo>
                      <a:pt x="244086" y="96243"/>
                      <a:pt x="246022" y="110755"/>
                      <a:pt x="245383" y="125267"/>
                    </a:cubicBezTo>
                    <a:cubicBezTo>
                      <a:pt x="246054" y="143585"/>
                      <a:pt x="242807" y="161835"/>
                      <a:pt x="235858" y="178797"/>
                    </a:cubicBezTo>
                    <a:cubicBezTo>
                      <a:pt x="229401" y="192330"/>
                      <a:pt x="220073" y="204291"/>
                      <a:pt x="208522" y="213849"/>
                    </a:cubicBezTo>
                    <a:cubicBezTo>
                      <a:pt x="197389" y="223110"/>
                      <a:pt x="184396" y="229866"/>
                      <a:pt x="170422" y="233661"/>
                    </a:cubicBezTo>
                    <a:cubicBezTo>
                      <a:pt x="156686" y="237504"/>
                      <a:pt x="142490" y="239458"/>
                      <a:pt x="128226" y="239472"/>
                    </a:cubicBezTo>
                    <a:cubicBezTo>
                      <a:pt x="112042" y="239445"/>
                      <a:pt x="95966" y="236841"/>
                      <a:pt x="80601" y="231756"/>
                    </a:cubicBezTo>
                    <a:cubicBezTo>
                      <a:pt x="65654" y="226641"/>
                      <a:pt x="51773" y="218828"/>
                      <a:pt x="39643" y="208706"/>
                    </a:cubicBezTo>
                    <a:cubicBezTo>
                      <a:pt x="13945" y="186970"/>
                      <a:pt x="-607" y="154823"/>
                      <a:pt x="19" y="121171"/>
                    </a:cubicBezTo>
                    <a:close/>
                    <a:moveTo>
                      <a:pt x="34595" y="121266"/>
                    </a:moveTo>
                    <a:cubicBezTo>
                      <a:pt x="34372" y="130705"/>
                      <a:pt x="36815" y="140014"/>
                      <a:pt x="41644" y="148127"/>
                    </a:cubicBezTo>
                    <a:cubicBezTo>
                      <a:pt x="46449" y="155854"/>
                      <a:pt x="52967" y="162372"/>
                      <a:pt x="60694" y="167177"/>
                    </a:cubicBezTo>
                    <a:cubicBezTo>
                      <a:pt x="69091" y="172810"/>
                      <a:pt x="78406" y="176936"/>
                      <a:pt x="88221" y="179369"/>
                    </a:cubicBezTo>
                    <a:cubicBezTo>
                      <a:pt x="98670" y="181894"/>
                      <a:pt x="109381" y="183173"/>
                      <a:pt x="120130" y="183179"/>
                    </a:cubicBezTo>
                    <a:cubicBezTo>
                      <a:pt x="131804" y="183239"/>
                      <a:pt x="143432" y="181733"/>
                      <a:pt x="154705" y="178702"/>
                    </a:cubicBezTo>
                    <a:cubicBezTo>
                      <a:pt x="164980" y="176033"/>
                      <a:pt x="174669" y="171479"/>
                      <a:pt x="183280" y="165272"/>
                    </a:cubicBezTo>
                    <a:cubicBezTo>
                      <a:pt x="190893" y="159510"/>
                      <a:pt x="197356" y="152369"/>
                      <a:pt x="202330" y="144222"/>
                    </a:cubicBezTo>
                    <a:cubicBezTo>
                      <a:pt x="207195" y="135880"/>
                      <a:pt x="209635" y="126347"/>
                      <a:pt x="209379" y="116694"/>
                    </a:cubicBezTo>
                    <a:cubicBezTo>
                      <a:pt x="209540" y="108164"/>
                      <a:pt x="207331" y="99755"/>
                      <a:pt x="202997" y="92406"/>
                    </a:cubicBezTo>
                    <a:cubicBezTo>
                      <a:pt x="198436" y="84866"/>
                      <a:pt x="192334" y="78374"/>
                      <a:pt x="185090" y="73356"/>
                    </a:cubicBezTo>
                    <a:cubicBezTo>
                      <a:pt x="177041" y="67684"/>
                      <a:pt x="168133" y="63342"/>
                      <a:pt x="158706" y="60497"/>
                    </a:cubicBezTo>
                    <a:cubicBezTo>
                      <a:pt x="148732" y="57473"/>
                      <a:pt x="138361" y="55964"/>
                      <a:pt x="127940" y="56020"/>
                    </a:cubicBezTo>
                    <a:cubicBezTo>
                      <a:pt x="118333" y="56174"/>
                      <a:pt x="108764" y="57258"/>
                      <a:pt x="99365" y="59259"/>
                    </a:cubicBezTo>
                    <a:cubicBezTo>
                      <a:pt x="88629" y="61222"/>
                      <a:pt x="78275" y="64888"/>
                      <a:pt x="68695" y="70117"/>
                    </a:cubicBezTo>
                    <a:cubicBezTo>
                      <a:pt x="59315" y="75094"/>
                      <a:pt x="50999" y="81856"/>
                      <a:pt x="44215" y="90024"/>
                    </a:cubicBezTo>
                    <a:cubicBezTo>
                      <a:pt x="37586" y="99060"/>
                      <a:pt x="34196" y="110067"/>
                      <a:pt x="34595" y="1212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4E18A9E0-6BF3-4972-BDCB-5ECB1A7CB39B}"/>
                  </a:ext>
                </a:extLst>
              </p:cNvPr>
              <p:cNvSpPr/>
              <p:nvPr/>
            </p:nvSpPr>
            <p:spPr>
              <a:xfrm>
                <a:off x="639799" y="1506981"/>
                <a:ext cx="335087" cy="185282"/>
              </a:xfrm>
              <a:custGeom>
                <a:avLst/>
                <a:gdLst>
                  <a:gd name="connsiteX0" fmla="*/ 158597 w 335087"/>
                  <a:gd name="connsiteY0" fmla="*/ 140494 h 185282"/>
                  <a:gd name="connsiteX1" fmla="*/ 142595 w 335087"/>
                  <a:gd name="connsiteY1" fmla="*/ 140494 h 185282"/>
                  <a:gd name="connsiteX2" fmla="*/ 134785 w 335087"/>
                  <a:gd name="connsiteY2" fmla="*/ 141637 h 185282"/>
                  <a:gd name="connsiteX3" fmla="*/ 130975 w 335087"/>
                  <a:gd name="connsiteY3" fmla="*/ 145447 h 185282"/>
                  <a:gd name="connsiteX4" fmla="*/ 130308 w 335087"/>
                  <a:gd name="connsiteY4" fmla="*/ 152496 h 185282"/>
                  <a:gd name="connsiteX5" fmla="*/ 130308 w 335087"/>
                  <a:gd name="connsiteY5" fmla="*/ 173070 h 185282"/>
                  <a:gd name="connsiteX6" fmla="*/ 130975 w 335087"/>
                  <a:gd name="connsiteY6" fmla="*/ 180785 h 185282"/>
                  <a:gd name="connsiteX7" fmla="*/ 127736 w 335087"/>
                  <a:gd name="connsiteY7" fmla="*/ 185262 h 185282"/>
                  <a:gd name="connsiteX8" fmla="*/ 124498 w 335087"/>
                  <a:gd name="connsiteY8" fmla="*/ 184595 h 185282"/>
                  <a:gd name="connsiteX9" fmla="*/ 121355 w 335087"/>
                  <a:gd name="connsiteY9" fmla="*/ 184023 h 185282"/>
                  <a:gd name="connsiteX10" fmla="*/ 105353 w 335087"/>
                  <a:gd name="connsiteY10" fmla="*/ 178213 h 185282"/>
                  <a:gd name="connsiteX11" fmla="*/ 95161 w 335087"/>
                  <a:gd name="connsiteY11" fmla="*/ 173736 h 185282"/>
                  <a:gd name="connsiteX12" fmla="*/ 93256 w 335087"/>
                  <a:gd name="connsiteY12" fmla="*/ 168021 h 185282"/>
                  <a:gd name="connsiteX13" fmla="*/ 93827 w 335087"/>
                  <a:gd name="connsiteY13" fmla="*/ 159735 h 185282"/>
                  <a:gd name="connsiteX14" fmla="*/ 94494 w 335087"/>
                  <a:gd name="connsiteY14" fmla="*/ 152019 h 185282"/>
                  <a:gd name="connsiteX15" fmla="*/ 91256 w 335087"/>
                  <a:gd name="connsiteY15" fmla="*/ 141161 h 185282"/>
                  <a:gd name="connsiteX16" fmla="*/ 83636 w 335087"/>
                  <a:gd name="connsiteY16" fmla="*/ 139256 h 185282"/>
                  <a:gd name="connsiteX17" fmla="*/ 75920 w 335087"/>
                  <a:gd name="connsiteY17" fmla="*/ 139256 h 185282"/>
                  <a:gd name="connsiteX18" fmla="*/ 60585 w 335087"/>
                  <a:gd name="connsiteY18" fmla="*/ 139827 h 185282"/>
                  <a:gd name="connsiteX19" fmla="*/ 44012 w 335087"/>
                  <a:gd name="connsiteY19" fmla="*/ 140494 h 185282"/>
                  <a:gd name="connsiteX20" fmla="*/ 32677 w 335087"/>
                  <a:gd name="connsiteY20" fmla="*/ 140494 h 185282"/>
                  <a:gd name="connsiteX21" fmla="*/ 20485 w 335087"/>
                  <a:gd name="connsiteY21" fmla="*/ 137351 h 185282"/>
                  <a:gd name="connsiteX22" fmla="*/ 14770 w 335087"/>
                  <a:gd name="connsiteY22" fmla="*/ 127826 h 185282"/>
                  <a:gd name="connsiteX23" fmla="*/ 3911 w 335087"/>
                  <a:gd name="connsiteY23" fmla="*/ 97822 h 185282"/>
                  <a:gd name="connsiteX24" fmla="*/ 673 w 335087"/>
                  <a:gd name="connsiteY24" fmla="*/ 89440 h 185282"/>
                  <a:gd name="connsiteX25" fmla="*/ 6 w 335087"/>
                  <a:gd name="connsiteY25" fmla="*/ 86868 h 185282"/>
                  <a:gd name="connsiteX26" fmla="*/ 3245 w 335087"/>
                  <a:gd name="connsiteY26" fmla="*/ 83058 h 185282"/>
                  <a:gd name="connsiteX27" fmla="*/ 7721 w 335087"/>
                  <a:gd name="connsiteY27" fmla="*/ 82392 h 185282"/>
                  <a:gd name="connsiteX28" fmla="*/ 13436 w 335087"/>
                  <a:gd name="connsiteY28" fmla="*/ 83058 h 185282"/>
                  <a:gd name="connsiteX29" fmla="*/ 24295 w 335087"/>
                  <a:gd name="connsiteY29" fmla="*/ 84392 h 185282"/>
                  <a:gd name="connsiteX30" fmla="*/ 35820 w 335087"/>
                  <a:gd name="connsiteY30" fmla="*/ 85630 h 185282"/>
                  <a:gd name="connsiteX31" fmla="*/ 43535 w 335087"/>
                  <a:gd name="connsiteY31" fmla="*/ 86297 h 185282"/>
                  <a:gd name="connsiteX32" fmla="*/ 52489 w 335087"/>
                  <a:gd name="connsiteY32" fmla="*/ 86868 h 185282"/>
                  <a:gd name="connsiteX33" fmla="*/ 63347 w 335087"/>
                  <a:gd name="connsiteY33" fmla="*/ 87535 h 185282"/>
                  <a:gd name="connsiteX34" fmla="*/ 73539 w 335087"/>
                  <a:gd name="connsiteY34" fmla="*/ 88202 h 185282"/>
                  <a:gd name="connsiteX35" fmla="*/ 81826 w 335087"/>
                  <a:gd name="connsiteY35" fmla="*/ 88202 h 185282"/>
                  <a:gd name="connsiteX36" fmla="*/ 91351 w 335087"/>
                  <a:gd name="connsiteY36" fmla="*/ 83725 h 185282"/>
                  <a:gd name="connsiteX37" fmla="*/ 92684 w 335087"/>
                  <a:gd name="connsiteY37" fmla="*/ 71533 h 185282"/>
                  <a:gd name="connsiteX38" fmla="*/ 92684 w 335087"/>
                  <a:gd name="connsiteY38" fmla="*/ 22956 h 185282"/>
                  <a:gd name="connsiteX39" fmla="*/ 92018 w 335087"/>
                  <a:gd name="connsiteY39" fmla="*/ 10192 h 185282"/>
                  <a:gd name="connsiteX40" fmla="*/ 91351 w 335087"/>
                  <a:gd name="connsiteY40" fmla="*/ 4477 h 185282"/>
                  <a:gd name="connsiteX41" fmla="*/ 95161 w 335087"/>
                  <a:gd name="connsiteY41" fmla="*/ 0 h 185282"/>
                  <a:gd name="connsiteX42" fmla="*/ 104114 w 335087"/>
                  <a:gd name="connsiteY42" fmla="*/ 1905 h 185282"/>
                  <a:gd name="connsiteX43" fmla="*/ 120116 w 335087"/>
                  <a:gd name="connsiteY43" fmla="*/ 6382 h 185282"/>
                  <a:gd name="connsiteX44" fmla="*/ 127832 w 335087"/>
                  <a:gd name="connsiteY44" fmla="*/ 10859 h 185282"/>
                  <a:gd name="connsiteX45" fmla="*/ 129737 w 335087"/>
                  <a:gd name="connsiteY45" fmla="*/ 19812 h 185282"/>
                  <a:gd name="connsiteX46" fmla="*/ 129070 w 335087"/>
                  <a:gd name="connsiteY46" fmla="*/ 29337 h 185282"/>
                  <a:gd name="connsiteX47" fmla="*/ 128403 w 335087"/>
                  <a:gd name="connsiteY47" fmla="*/ 44101 h 185282"/>
                  <a:gd name="connsiteX48" fmla="*/ 127832 w 335087"/>
                  <a:gd name="connsiteY48" fmla="*/ 59436 h 185282"/>
                  <a:gd name="connsiteX49" fmla="*/ 127165 w 335087"/>
                  <a:gd name="connsiteY49" fmla="*/ 69628 h 185282"/>
                  <a:gd name="connsiteX50" fmla="*/ 127832 w 335087"/>
                  <a:gd name="connsiteY50" fmla="*/ 79915 h 185282"/>
                  <a:gd name="connsiteX51" fmla="*/ 130975 w 335087"/>
                  <a:gd name="connsiteY51" fmla="*/ 84392 h 185282"/>
                  <a:gd name="connsiteX52" fmla="*/ 139357 w 335087"/>
                  <a:gd name="connsiteY52" fmla="*/ 84963 h 185282"/>
                  <a:gd name="connsiteX53" fmla="*/ 222415 w 335087"/>
                  <a:gd name="connsiteY53" fmla="*/ 84963 h 185282"/>
                  <a:gd name="connsiteX54" fmla="*/ 256324 w 335087"/>
                  <a:gd name="connsiteY54" fmla="*/ 84392 h 185282"/>
                  <a:gd name="connsiteX55" fmla="*/ 279279 w 335087"/>
                  <a:gd name="connsiteY55" fmla="*/ 80487 h 185282"/>
                  <a:gd name="connsiteX56" fmla="*/ 292138 w 335087"/>
                  <a:gd name="connsiteY56" fmla="*/ 70295 h 185282"/>
                  <a:gd name="connsiteX57" fmla="*/ 295948 w 335087"/>
                  <a:gd name="connsiteY57" fmla="*/ 50483 h 185282"/>
                  <a:gd name="connsiteX58" fmla="*/ 295376 w 335087"/>
                  <a:gd name="connsiteY58" fmla="*/ 36862 h 185282"/>
                  <a:gd name="connsiteX59" fmla="*/ 290900 w 335087"/>
                  <a:gd name="connsiteY59" fmla="*/ 15717 h 185282"/>
                  <a:gd name="connsiteX60" fmla="*/ 289661 w 335087"/>
                  <a:gd name="connsiteY60" fmla="*/ 10002 h 185282"/>
                  <a:gd name="connsiteX61" fmla="*/ 288328 w 335087"/>
                  <a:gd name="connsiteY61" fmla="*/ 4858 h 185282"/>
                  <a:gd name="connsiteX62" fmla="*/ 288995 w 335087"/>
                  <a:gd name="connsiteY62" fmla="*/ 2953 h 185282"/>
                  <a:gd name="connsiteX63" fmla="*/ 292233 w 335087"/>
                  <a:gd name="connsiteY63" fmla="*/ 1715 h 185282"/>
                  <a:gd name="connsiteX64" fmla="*/ 306902 w 335087"/>
                  <a:gd name="connsiteY64" fmla="*/ 3620 h 185282"/>
                  <a:gd name="connsiteX65" fmla="*/ 317760 w 335087"/>
                  <a:gd name="connsiteY65" fmla="*/ 5525 h 185282"/>
                  <a:gd name="connsiteX66" fmla="*/ 324142 w 335087"/>
                  <a:gd name="connsiteY66" fmla="*/ 7430 h 185282"/>
                  <a:gd name="connsiteX67" fmla="*/ 326714 w 335087"/>
                  <a:gd name="connsiteY67" fmla="*/ 13240 h 185282"/>
                  <a:gd name="connsiteX68" fmla="*/ 330524 w 335087"/>
                  <a:gd name="connsiteY68" fmla="*/ 26670 h 185282"/>
                  <a:gd name="connsiteX69" fmla="*/ 333762 w 335087"/>
                  <a:gd name="connsiteY69" fmla="*/ 45149 h 185282"/>
                  <a:gd name="connsiteX70" fmla="*/ 335000 w 335087"/>
                  <a:gd name="connsiteY70" fmla="*/ 66866 h 185282"/>
                  <a:gd name="connsiteX71" fmla="*/ 330524 w 335087"/>
                  <a:gd name="connsiteY71" fmla="*/ 105918 h 185282"/>
                  <a:gd name="connsiteX72" fmla="*/ 318427 w 335087"/>
                  <a:gd name="connsiteY72" fmla="*/ 128302 h 185282"/>
                  <a:gd name="connsiteX73" fmla="*/ 300520 w 335087"/>
                  <a:gd name="connsiteY73" fmla="*/ 138494 h 185282"/>
                  <a:gd name="connsiteX74" fmla="*/ 276898 w 335087"/>
                  <a:gd name="connsiteY74" fmla="*/ 141066 h 185282"/>
                  <a:gd name="connsiteX75" fmla="*/ 222510 w 335087"/>
                  <a:gd name="connsiteY75" fmla="*/ 140399 h 185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35087" h="185282">
                    <a:moveTo>
                      <a:pt x="158597" y="140494"/>
                    </a:moveTo>
                    <a:lnTo>
                      <a:pt x="142595" y="140494"/>
                    </a:lnTo>
                    <a:cubicBezTo>
                      <a:pt x="139954" y="140546"/>
                      <a:pt x="137330" y="140930"/>
                      <a:pt x="134785" y="141637"/>
                    </a:cubicBezTo>
                    <a:cubicBezTo>
                      <a:pt x="132940" y="142160"/>
                      <a:pt x="131498" y="143602"/>
                      <a:pt x="130975" y="145447"/>
                    </a:cubicBezTo>
                    <a:cubicBezTo>
                      <a:pt x="130423" y="147754"/>
                      <a:pt x="130200" y="150127"/>
                      <a:pt x="130308" y="152496"/>
                    </a:cubicBezTo>
                    <a:lnTo>
                      <a:pt x="130308" y="173070"/>
                    </a:lnTo>
                    <a:lnTo>
                      <a:pt x="130975" y="180785"/>
                    </a:lnTo>
                    <a:cubicBezTo>
                      <a:pt x="130975" y="184023"/>
                      <a:pt x="129641" y="185262"/>
                      <a:pt x="127736" y="185262"/>
                    </a:cubicBezTo>
                    <a:cubicBezTo>
                      <a:pt x="126615" y="185358"/>
                      <a:pt x="125490" y="185126"/>
                      <a:pt x="124498" y="184595"/>
                    </a:cubicBezTo>
                    <a:cubicBezTo>
                      <a:pt x="123260" y="184595"/>
                      <a:pt x="122593" y="184023"/>
                      <a:pt x="121355" y="184023"/>
                    </a:cubicBezTo>
                    <a:lnTo>
                      <a:pt x="105353" y="178213"/>
                    </a:lnTo>
                    <a:cubicBezTo>
                      <a:pt x="101838" y="177003"/>
                      <a:pt x="98430" y="175506"/>
                      <a:pt x="95161" y="173736"/>
                    </a:cubicBezTo>
                    <a:cubicBezTo>
                      <a:pt x="93827" y="173070"/>
                      <a:pt x="93256" y="171165"/>
                      <a:pt x="93256" y="168021"/>
                    </a:cubicBezTo>
                    <a:cubicBezTo>
                      <a:pt x="93236" y="165249"/>
                      <a:pt x="93427" y="162479"/>
                      <a:pt x="93827" y="159735"/>
                    </a:cubicBezTo>
                    <a:cubicBezTo>
                      <a:pt x="94282" y="157189"/>
                      <a:pt x="94506" y="154606"/>
                      <a:pt x="94494" y="152019"/>
                    </a:cubicBezTo>
                    <a:cubicBezTo>
                      <a:pt x="94494" y="145638"/>
                      <a:pt x="93256" y="142494"/>
                      <a:pt x="91256" y="141161"/>
                    </a:cubicBezTo>
                    <a:cubicBezTo>
                      <a:pt x="88916" y="139895"/>
                      <a:pt x="86295" y="139240"/>
                      <a:pt x="83636" y="139256"/>
                    </a:cubicBezTo>
                    <a:lnTo>
                      <a:pt x="75920" y="139256"/>
                    </a:lnTo>
                    <a:cubicBezTo>
                      <a:pt x="70872" y="139256"/>
                      <a:pt x="66395" y="139827"/>
                      <a:pt x="60585" y="139827"/>
                    </a:cubicBezTo>
                    <a:cubicBezTo>
                      <a:pt x="54775" y="139827"/>
                      <a:pt x="49060" y="140494"/>
                      <a:pt x="44012" y="140494"/>
                    </a:cubicBezTo>
                    <a:lnTo>
                      <a:pt x="32677" y="140494"/>
                    </a:lnTo>
                    <a:cubicBezTo>
                      <a:pt x="28361" y="141040"/>
                      <a:pt x="23999" y="139916"/>
                      <a:pt x="20485" y="137351"/>
                    </a:cubicBezTo>
                    <a:cubicBezTo>
                      <a:pt x="17975" y="134580"/>
                      <a:pt x="16034" y="131344"/>
                      <a:pt x="14770" y="127826"/>
                    </a:cubicBezTo>
                    <a:lnTo>
                      <a:pt x="3911" y="97822"/>
                    </a:lnTo>
                    <a:lnTo>
                      <a:pt x="673" y="89440"/>
                    </a:lnTo>
                    <a:cubicBezTo>
                      <a:pt x="6" y="88869"/>
                      <a:pt x="6" y="87535"/>
                      <a:pt x="6" y="86868"/>
                    </a:cubicBezTo>
                    <a:cubicBezTo>
                      <a:pt x="-106" y="84937"/>
                      <a:pt x="1321" y="83258"/>
                      <a:pt x="3245" y="83058"/>
                    </a:cubicBezTo>
                    <a:cubicBezTo>
                      <a:pt x="4662" y="82479"/>
                      <a:pt x="6197" y="82251"/>
                      <a:pt x="7721" y="82392"/>
                    </a:cubicBezTo>
                    <a:cubicBezTo>
                      <a:pt x="9645" y="82404"/>
                      <a:pt x="11562" y="82628"/>
                      <a:pt x="13436" y="83058"/>
                    </a:cubicBezTo>
                    <a:cubicBezTo>
                      <a:pt x="16675" y="83725"/>
                      <a:pt x="20485" y="83725"/>
                      <a:pt x="24295" y="84392"/>
                    </a:cubicBezTo>
                    <a:cubicBezTo>
                      <a:pt x="28105" y="85059"/>
                      <a:pt x="32010" y="84963"/>
                      <a:pt x="35820" y="85630"/>
                    </a:cubicBezTo>
                    <a:cubicBezTo>
                      <a:pt x="38365" y="86091"/>
                      <a:pt x="40948" y="86314"/>
                      <a:pt x="43535" y="86297"/>
                    </a:cubicBezTo>
                    <a:cubicBezTo>
                      <a:pt x="46107" y="86297"/>
                      <a:pt x="49250" y="86868"/>
                      <a:pt x="52489" y="86868"/>
                    </a:cubicBezTo>
                    <a:cubicBezTo>
                      <a:pt x="55727" y="86868"/>
                      <a:pt x="59537" y="87535"/>
                      <a:pt x="63347" y="87535"/>
                    </a:cubicBezTo>
                    <a:cubicBezTo>
                      <a:pt x="66758" y="87402"/>
                      <a:pt x="70174" y="87626"/>
                      <a:pt x="73539" y="88202"/>
                    </a:cubicBezTo>
                    <a:cubicBezTo>
                      <a:pt x="76291" y="88540"/>
                      <a:pt x="79074" y="88540"/>
                      <a:pt x="81826" y="88202"/>
                    </a:cubicBezTo>
                    <a:cubicBezTo>
                      <a:pt x="86969" y="88202"/>
                      <a:pt x="90208" y="86868"/>
                      <a:pt x="91351" y="83725"/>
                    </a:cubicBezTo>
                    <a:cubicBezTo>
                      <a:pt x="92161" y="79709"/>
                      <a:pt x="92607" y="75629"/>
                      <a:pt x="92684" y="71533"/>
                    </a:cubicBezTo>
                    <a:lnTo>
                      <a:pt x="92684" y="22956"/>
                    </a:lnTo>
                    <a:cubicBezTo>
                      <a:pt x="92684" y="17907"/>
                      <a:pt x="92018" y="14002"/>
                      <a:pt x="92018" y="10192"/>
                    </a:cubicBezTo>
                    <a:lnTo>
                      <a:pt x="91351" y="4477"/>
                    </a:lnTo>
                    <a:cubicBezTo>
                      <a:pt x="91351" y="1239"/>
                      <a:pt x="92684" y="0"/>
                      <a:pt x="95161" y="0"/>
                    </a:cubicBezTo>
                    <a:cubicBezTo>
                      <a:pt x="98248" y="-20"/>
                      <a:pt x="101303" y="630"/>
                      <a:pt x="104114" y="1905"/>
                    </a:cubicBezTo>
                    <a:cubicBezTo>
                      <a:pt x="108020" y="3144"/>
                      <a:pt x="113639" y="4477"/>
                      <a:pt x="120116" y="6382"/>
                    </a:cubicBezTo>
                    <a:cubicBezTo>
                      <a:pt x="122954" y="7360"/>
                      <a:pt x="125574" y="8881"/>
                      <a:pt x="127832" y="10859"/>
                    </a:cubicBezTo>
                    <a:cubicBezTo>
                      <a:pt x="129731" y="13428"/>
                      <a:pt x="130426" y="16693"/>
                      <a:pt x="129737" y="19812"/>
                    </a:cubicBezTo>
                    <a:cubicBezTo>
                      <a:pt x="129734" y="22999"/>
                      <a:pt x="129511" y="26182"/>
                      <a:pt x="129070" y="29337"/>
                    </a:cubicBezTo>
                    <a:cubicBezTo>
                      <a:pt x="128516" y="34238"/>
                      <a:pt x="128293" y="39170"/>
                      <a:pt x="128403" y="44101"/>
                    </a:cubicBezTo>
                    <a:cubicBezTo>
                      <a:pt x="128403" y="49149"/>
                      <a:pt x="127832" y="54293"/>
                      <a:pt x="127832" y="59436"/>
                    </a:cubicBezTo>
                    <a:cubicBezTo>
                      <a:pt x="127832" y="64580"/>
                      <a:pt x="127165" y="67723"/>
                      <a:pt x="127165" y="69628"/>
                    </a:cubicBezTo>
                    <a:cubicBezTo>
                      <a:pt x="127054" y="73071"/>
                      <a:pt x="127278" y="76516"/>
                      <a:pt x="127832" y="79915"/>
                    </a:cubicBezTo>
                    <a:cubicBezTo>
                      <a:pt x="127860" y="81912"/>
                      <a:pt x="129107" y="83687"/>
                      <a:pt x="130975" y="84392"/>
                    </a:cubicBezTo>
                    <a:cubicBezTo>
                      <a:pt x="133691" y="85203"/>
                      <a:pt x="136556" y="85399"/>
                      <a:pt x="139357" y="84963"/>
                    </a:cubicBezTo>
                    <a:lnTo>
                      <a:pt x="222415" y="84963"/>
                    </a:lnTo>
                    <a:cubicBezTo>
                      <a:pt x="235845" y="84963"/>
                      <a:pt x="247370" y="84963"/>
                      <a:pt x="256324" y="84392"/>
                    </a:cubicBezTo>
                    <a:cubicBezTo>
                      <a:pt x="264137" y="84349"/>
                      <a:pt x="271892" y="83030"/>
                      <a:pt x="279279" y="80487"/>
                    </a:cubicBezTo>
                    <a:cubicBezTo>
                      <a:pt x="284570" y="78597"/>
                      <a:pt x="289090" y="75015"/>
                      <a:pt x="292138" y="70295"/>
                    </a:cubicBezTo>
                    <a:cubicBezTo>
                      <a:pt x="294909" y="64070"/>
                      <a:pt x="296212" y="57291"/>
                      <a:pt x="295948" y="50483"/>
                    </a:cubicBezTo>
                    <a:cubicBezTo>
                      <a:pt x="296099" y="45935"/>
                      <a:pt x="295909" y="41382"/>
                      <a:pt x="295376" y="36862"/>
                    </a:cubicBezTo>
                    <a:cubicBezTo>
                      <a:pt x="294479" y="29700"/>
                      <a:pt x="292982" y="22627"/>
                      <a:pt x="290900" y="15717"/>
                    </a:cubicBezTo>
                    <a:cubicBezTo>
                      <a:pt x="290763" y="13762"/>
                      <a:pt x="290345" y="11837"/>
                      <a:pt x="289661" y="10002"/>
                    </a:cubicBezTo>
                    <a:cubicBezTo>
                      <a:pt x="288907" y="8382"/>
                      <a:pt x="288456" y="6639"/>
                      <a:pt x="288328" y="4858"/>
                    </a:cubicBezTo>
                    <a:cubicBezTo>
                      <a:pt x="288257" y="4156"/>
                      <a:pt x="288501" y="3458"/>
                      <a:pt x="288995" y="2953"/>
                    </a:cubicBezTo>
                    <a:cubicBezTo>
                      <a:pt x="288995" y="2286"/>
                      <a:pt x="290233" y="1715"/>
                      <a:pt x="292233" y="1715"/>
                    </a:cubicBezTo>
                    <a:cubicBezTo>
                      <a:pt x="298615" y="2286"/>
                      <a:pt x="303092" y="2953"/>
                      <a:pt x="306902" y="3620"/>
                    </a:cubicBezTo>
                    <a:lnTo>
                      <a:pt x="317760" y="5525"/>
                    </a:lnTo>
                    <a:cubicBezTo>
                      <a:pt x="319968" y="5851"/>
                      <a:pt x="322117" y="6492"/>
                      <a:pt x="324142" y="7430"/>
                    </a:cubicBezTo>
                    <a:cubicBezTo>
                      <a:pt x="325291" y="9224"/>
                      <a:pt x="326158" y="11184"/>
                      <a:pt x="326714" y="13240"/>
                    </a:cubicBezTo>
                    <a:lnTo>
                      <a:pt x="330524" y="26670"/>
                    </a:lnTo>
                    <a:cubicBezTo>
                      <a:pt x="331926" y="32769"/>
                      <a:pt x="333007" y="38937"/>
                      <a:pt x="333762" y="45149"/>
                    </a:cubicBezTo>
                    <a:cubicBezTo>
                      <a:pt x="334429" y="52197"/>
                      <a:pt x="335000" y="59913"/>
                      <a:pt x="335000" y="66866"/>
                    </a:cubicBezTo>
                    <a:cubicBezTo>
                      <a:pt x="335481" y="80034"/>
                      <a:pt x="333972" y="93201"/>
                      <a:pt x="330524" y="105918"/>
                    </a:cubicBezTo>
                    <a:cubicBezTo>
                      <a:pt x="328430" y="114275"/>
                      <a:pt x="324271" y="121972"/>
                      <a:pt x="318427" y="128302"/>
                    </a:cubicBezTo>
                    <a:cubicBezTo>
                      <a:pt x="313551" y="133337"/>
                      <a:pt x="307338" y="136873"/>
                      <a:pt x="300520" y="138494"/>
                    </a:cubicBezTo>
                    <a:cubicBezTo>
                      <a:pt x="292782" y="140320"/>
                      <a:pt x="284848" y="141184"/>
                      <a:pt x="276898" y="141066"/>
                    </a:cubicBezTo>
                    <a:lnTo>
                      <a:pt x="222510" y="14039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2512056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d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5F45A30-DE29-4B90-83F5-33BFEA4A8364}"/>
              </a:ext>
            </a:extLst>
          </p:cNvPr>
          <p:cNvSpPr/>
          <p:nvPr userDrawn="1"/>
        </p:nvSpPr>
        <p:spPr>
          <a:xfrm>
            <a:off x="6222032" y="0"/>
            <a:ext cx="5435202" cy="6858000"/>
          </a:xfrm>
          <a:prstGeom prst="rect">
            <a:avLst/>
          </a:prstGeom>
          <a:solidFill>
            <a:srgbClr val="21305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ACA188D-D2A0-4269-84E2-EB8E57934476}"/>
              </a:ext>
            </a:extLst>
          </p:cNvPr>
          <p:cNvGrpSpPr/>
          <p:nvPr/>
        </p:nvGrpSpPr>
        <p:grpSpPr>
          <a:xfrm>
            <a:off x="786831" y="0"/>
            <a:ext cx="10870403" cy="6858000"/>
            <a:chOff x="786831" y="0"/>
            <a:chExt cx="10870403" cy="685800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FAA8A8D-0DE7-4BEC-8462-2CB38393BAFF}"/>
                </a:ext>
              </a:extLst>
            </p:cNvPr>
            <p:cNvCxnSpPr>
              <a:cxnSpLocks/>
            </p:cNvCxnSpPr>
            <p:nvPr/>
          </p:nvCxnSpPr>
          <p:spPr>
            <a:xfrm>
              <a:off x="786831" y="0"/>
              <a:ext cx="0" cy="6858000"/>
            </a:xfrm>
            <a:prstGeom prst="line">
              <a:avLst/>
            </a:prstGeom>
            <a:ln w="9525"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5195FC2-229A-4CC4-BC1E-DF3EF093E5CB}"/>
                </a:ext>
              </a:extLst>
            </p:cNvPr>
            <p:cNvCxnSpPr>
              <a:cxnSpLocks/>
            </p:cNvCxnSpPr>
            <p:nvPr/>
          </p:nvCxnSpPr>
          <p:spPr>
            <a:xfrm>
              <a:off x="3504432" y="0"/>
              <a:ext cx="0" cy="6858000"/>
            </a:xfrm>
            <a:prstGeom prst="line">
              <a:avLst/>
            </a:prstGeom>
            <a:ln w="9525"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361CCDD-4D5D-4417-8D1A-F18D2D31D621}"/>
                </a:ext>
              </a:extLst>
            </p:cNvPr>
            <p:cNvCxnSpPr>
              <a:cxnSpLocks/>
            </p:cNvCxnSpPr>
            <p:nvPr/>
          </p:nvCxnSpPr>
          <p:spPr>
            <a:xfrm>
              <a:off x="6222033" y="0"/>
              <a:ext cx="0" cy="6858000"/>
            </a:xfrm>
            <a:prstGeom prst="line">
              <a:avLst/>
            </a:prstGeom>
            <a:ln w="9525"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DA42DE9-5A63-45ED-B744-E05C283D720D}"/>
                </a:ext>
              </a:extLst>
            </p:cNvPr>
            <p:cNvCxnSpPr>
              <a:cxnSpLocks/>
            </p:cNvCxnSpPr>
            <p:nvPr/>
          </p:nvCxnSpPr>
          <p:spPr>
            <a:xfrm>
              <a:off x="11657234" y="0"/>
              <a:ext cx="0" cy="6858000"/>
            </a:xfrm>
            <a:prstGeom prst="line">
              <a:avLst/>
            </a:prstGeom>
            <a:ln w="9525"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11FEC-7558-465A-9086-C112D0B07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305B"/>
                </a:solidFill>
              </a:defRPr>
            </a:lvl1pPr>
          </a:lstStyle>
          <a:p>
            <a:r>
              <a:rPr lang="nl-NL" dirty="0"/>
              <a:t>Intern vertrouwelijk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389A776-ECDC-4ED3-9E55-07F16FADD356}"/>
              </a:ext>
            </a:extLst>
          </p:cNvPr>
          <p:cNvCxnSpPr>
            <a:cxnSpLocks/>
          </p:cNvCxnSpPr>
          <p:nvPr/>
        </p:nvCxnSpPr>
        <p:spPr>
          <a:xfrm>
            <a:off x="8939634" y="0"/>
            <a:ext cx="0" cy="6858000"/>
          </a:xfrm>
          <a:prstGeom prst="line">
            <a:avLst/>
          </a:prstGeom>
          <a:ln w="317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32B93456-CA78-44C4-9B97-840E6723176F}"/>
              </a:ext>
            </a:extLst>
          </p:cNvPr>
          <p:cNvSpPr txBox="1"/>
          <p:nvPr userDrawn="1"/>
        </p:nvSpPr>
        <p:spPr>
          <a:xfrm>
            <a:off x="6821739" y="2714815"/>
            <a:ext cx="3162518" cy="1215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700" b="1">
                <a:solidFill>
                  <a:schemeClr val="bg1"/>
                </a:solidFill>
                <a:latin typeface="+mj-lt"/>
              </a:rPr>
              <a:t>Berenschot</a:t>
            </a:r>
          </a:p>
          <a:p>
            <a:pPr>
              <a:lnSpc>
                <a:spcPct val="150000"/>
              </a:lnSpc>
            </a:pPr>
            <a:r>
              <a:rPr lang="nl-NL" sz="1900" b="0">
                <a:solidFill>
                  <a:schemeClr val="bg1"/>
                </a:solidFill>
                <a:latin typeface="+mn-lt"/>
              </a:rPr>
              <a:t>www.berenschot.nl</a:t>
            </a:r>
          </a:p>
          <a:p>
            <a:pPr>
              <a:lnSpc>
                <a:spcPct val="150000"/>
              </a:lnSpc>
            </a:pPr>
            <a:r>
              <a:rPr lang="nl-NL" sz="1900" b="0">
                <a:solidFill>
                  <a:schemeClr val="bg1"/>
                </a:solidFill>
                <a:latin typeface="+mn-lt"/>
              </a:rPr>
              <a:t>linkedin.com/berenschot</a:t>
            </a:r>
            <a:endParaRPr lang="nl-NL" sz="1900" b="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5BB7341-D6D3-46DC-B0E6-6A45D790AB20}"/>
              </a:ext>
            </a:extLst>
          </p:cNvPr>
          <p:cNvCxnSpPr>
            <a:cxnSpLocks/>
          </p:cNvCxnSpPr>
          <p:nvPr userDrawn="1"/>
        </p:nvCxnSpPr>
        <p:spPr>
          <a:xfrm>
            <a:off x="8939634" y="0"/>
            <a:ext cx="0" cy="6858000"/>
          </a:xfrm>
          <a:prstGeom prst="line">
            <a:avLst/>
          </a:prstGeom>
          <a:ln w="317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agline">
            <a:extLst>
              <a:ext uri="{FF2B5EF4-FFF2-40B4-BE49-F238E27FC236}">
                <a16:creationId xmlns:a16="http://schemas.microsoft.com/office/drawing/2014/main" id="{1938020D-D109-4F3B-A504-18D50D1965FA}"/>
              </a:ext>
            </a:extLst>
          </p:cNvPr>
          <p:cNvSpPr txBox="1"/>
          <p:nvPr userDrawn="1"/>
        </p:nvSpPr>
        <p:spPr>
          <a:xfrm>
            <a:off x="8479355" y="6510181"/>
            <a:ext cx="2952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endParaRPr lang="nl-NL" sz="1100" b="1" cap="all" baseline="0" dirty="0">
              <a:solidFill>
                <a:srgbClr val="D19544"/>
              </a:solidFill>
              <a:latin typeface="+mj-lt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2566E79-0543-4D4D-8265-6BCC01FE2B7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529200" cy="2139535"/>
            <a:chOff x="374534" y="1058069"/>
            <a:chExt cx="833628" cy="3370325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B6902A6-DB09-4BA4-A6BE-B206CF6F41C6}"/>
                </a:ext>
              </a:extLst>
            </p:cNvPr>
            <p:cNvSpPr/>
            <p:nvPr/>
          </p:nvSpPr>
          <p:spPr>
            <a:xfrm>
              <a:off x="374534" y="1058069"/>
              <a:ext cx="833628" cy="3370325"/>
            </a:xfrm>
            <a:custGeom>
              <a:avLst/>
              <a:gdLst>
                <a:gd name="connsiteX0" fmla="*/ 0 w 833628"/>
                <a:gd name="connsiteY0" fmla="*/ 0 h 3370325"/>
                <a:gd name="connsiteX1" fmla="*/ 833628 w 833628"/>
                <a:gd name="connsiteY1" fmla="*/ 0 h 3370325"/>
                <a:gd name="connsiteX2" fmla="*/ 833628 w 833628"/>
                <a:gd name="connsiteY2" fmla="*/ 3370326 h 3370325"/>
                <a:gd name="connsiteX3" fmla="*/ 0 w 833628"/>
                <a:gd name="connsiteY3" fmla="*/ 3370326 h 337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3628" h="3370325">
                  <a:moveTo>
                    <a:pt x="0" y="0"/>
                  </a:moveTo>
                  <a:lnTo>
                    <a:pt x="833628" y="0"/>
                  </a:lnTo>
                  <a:lnTo>
                    <a:pt x="833628" y="3370326"/>
                  </a:lnTo>
                  <a:lnTo>
                    <a:pt x="0" y="3370326"/>
                  </a:lnTo>
                  <a:close/>
                </a:path>
              </a:pathLst>
            </a:custGeom>
            <a:solidFill>
              <a:srgbClr val="2130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>
                <a:solidFill>
                  <a:srgbClr val="1A3877"/>
                </a:solidFill>
              </a:endParaRP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FA3E546-4DA8-401E-A9A0-EA9D6D545276}"/>
                </a:ext>
              </a:extLst>
            </p:cNvPr>
            <p:cNvGrpSpPr/>
            <p:nvPr userDrawn="1"/>
          </p:nvGrpSpPr>
          <p:grpSpPr>
            <a:xfrm>
              <a:off x="607167" y="1506981"/>
              <a:ext cx="368883" cy="2472119"/>
              <a:chOff x="607167" y="1506981"/>
              <a:chExt cx="368883" cy="2472119"/>
            </a:xfrm>
          </p:grpSpPr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5C451658-5CB2-489E-9395-A8D80A2217A7}"/>
                  </a:ext>
                </a:extLst>
              </p:cNvPr>
              <p:cNvSpPr/>
              <p:nvPr/>
            </p:nvSpPr>
            <p:spPr>
              <a:xfrm>
                <a:off x="631020" y="3712971"/>
                <a:ext cx="342389" cy="266129"/>
              </a:xfrm>
              <a:custGeom>
                <a:avLst/>
                <a:gdLst>
                  <a:gd name="connsiteX0" fmla="*/ 130896 w 342389"/>
                  <a:gd name="connsiteY0" fmla="*/ 231173 h 266129"/>
                  <a:gd name="connsiteX1" fmla="*/ 111846 w 342389"/>
                  <a:gd name="connsiteY1" fmla="*/ 231173 h 266129"/>
                  <a:gd name="connsiteX2" fmla="*/ 83747 w 342389"/>
                  <a:gd name="connsiteY2" fmla="*/ 231744 h 266129"/>
                  <a:gd name="connsiteX3" fmla="*/ 56886 w 342389"/>
                  <a:gd name="connsiteY3" fmla="*/ 233078 h 266129"/>
                  <a:gd name="connsiteX4" fmla="*/ 41551 w 342389"/>
                  <a:gd name="connsiteY4" fmla="*/ 234316 h 266129"/>
                  <a:gd name="connsiteX5" fmla="*/ 29359 w 342389"/>
                  <a:gd name="connsiteY5" fmla="*/ 253366 h 266129"/>
                  <a:gd name="connsiteX6" fmla="*/ 25549 w 342389"/>
                  <a:gd name="connsiteY6" fmla="*/ 263558 h 266129"/>
                  <a:gd name="connsiteX7" fmla="*/ 18501 w 342389"/>
                  <a:gd name="connsiteY7" fmla="*/ 265463 h 266129"/>
                  <a:gd name="connsiteX8" fmla="*/ 8976 w 342389"/>
                  <a:gd name="connsiteY8" fmla="*/ 265463 h 266129"/>
                  <a:gd name="connsiteX9" fmla="*/ 2594 w 342389"/>
                  <a:gd name="connsiteY9" fmla="*/ 264225 h 266129"/>
                  <a:gd name="connsiteX10" fmla="*/ 1356 w 342389"/>
                  <a:gd name="connsiteY10" fmla="*/ 259081 h 266129"/>
                  <a:gd name="connsiteX11" fmla="*/ 1356 w 342389"/>
                  <a:gd name="connsiteY11" fmla="*/ 248889 h 266129"/>
                  <a:gd name="connsiteX12" fmla="*/ 2022 w 342389"/>
                  <a:gd name="connsiteY12" fmla="*/ 234792 h 266129"/>
                  <a:gd name="connsiteX13" fmla="*/ 2594 w 342389"/>
                  <a:gd name="connsiteY13" fmla="*/ 218791 h 266129"/>
                  <a:gd name="connsiteX14" fmla="*/ 2594 w 342389"/>
                  <a:gd name="connsiteY14" fmla="*/ 204122 h 266129"/>
                  <a:gd name="connsiteX15" fmla="*/ 2022 w 342389"/>
                  <a:gd name="connsiteY15" fmla="*/ 184310 h 266129"/>
                  <a:gd name="connsiteX16" fmla="*/ 689 w 342389"/>
                  <a:gd name="connsiteY16" fmla="*/ 160593 h 266129"/>
                  <a:gd name="connsiteX17" fmla="*/ 689 w 342389"/>
                  <a:gd name="connsiteY17" fmla="*/ 135923 h 266129"/>
                  <a:gd name="connsiteX18" fmla="*/ 22 w 342389"/>
                  <a:gd name="connsiteY18" fmla="*/ 112872 h 266129"/>
                  <a:gd name="connsiteX19" fmla="*/ 689 w 342389"/>
                  <a:gd name="connsiteY19" fmla="*/ 96870 h 266129"/>
                  <a:gd name="connsiteX20" fmla="*/ 3261 w 342389"/>
                  <a:gd name="connsiteY20" fmla="*/ 78963 h 266129"/>
                  <a:gd name="connsiteX21" fmla="*/ 10309 w 342389"/>
                  <a:gd name="connsiteY21" fmla="*/ 60485 h 266129"/>
                  <a:gd name="connsiteX22" fmla="*/ 24311 w 342389"/>
                  <a:gd name="connsiteY22" fmla="*/ 42578 h 266129"/>
                  <a:gd name="connsiteX23" fmla="*/ 78032 w 342389"/>
                  <a:gd name="connsiteY23" fmla="*/ 22766 h 266129"/>
                  <a:gd name="connsiteX24" fmla="*/ 135182 w 342389"/>
                  <a:gd name="connsiteY24" fmla="*/ 48960 h 266129"/>
                  <a:gd name="connsiteX25" fmla="*/ 146612 w 342389"/>
                  <a:gd name="connsiteY25" fmla="*/ 69438 h 266129"/>
                  <a:gd name="connsiteX26" fmla="*/ 151755 w 342389"/>
                  <a:gd name="connsiteY26" fmla="*/ 84107 h 266129"/>
                  <a:gd name="connsiteX27" fmla="*/ 154327 w 342389"/>
                  <a:gd name="connsiteY27" fmla="*/ 94966 h 266129"/>
                  <a:gd name="connsiteX28" fmla="*/ 156899 w 342389"/>
                  <a:gd name="connsiteY28" fmla="*/ 96870 h 266129"/>
                  <a:gd name="connsiteX29" fmla="*/ 159471 w 342389"/>
                  <a:gd name="connsiteY29" fmla="*/ 94966 h 266129"/>
                  <a:gd name="connsiteX30" fmla="*/ 160709 w 342389"/>
                  <a:gd name="connsiteY30" fmla="*/ 84107 h 266129"/>
                  <a:gd name="connsiteX31" fmla="*/ 169662 w 342389"/>
                  <a:gd name="connsiteY31" fmla="*/ 46007 h 266129"/>
                  <a:gd name="connsiteX32" fmla="*/ 218907 w 342389"/>
                  <a:gd name="connsiteY32" fmla="*/ 3811 h 266129"/>
                  <a:gd name="connsiteX33" fmla="*/ 244434 w 342389"/>
                  <a:gd name="connsiteY33" fmla="*/ 1 h 266129"/>
                  <a:gd name="connsiteX34" fmla="*/ 279581 w 342389"/>
                  <a:gd name="connsiteY34" fmla="*/ 7621 h 266129"/>
                  <a:gd name="connsiteX35" fmla="*/ 311585 w 342389"/>
                  <a:gd name="connsiteY35" fmla="*/ 28767 h 266129"/>
                  <a:gd name="connsiteX36" fmla="*/ 334064 w 342389"/>
                  <a:gd name="connsiteY36" fmla="*/ 63342 h 266129"/>
                  <a:gd name="connsiteX37" fmla="*/ 342351 w 342389"/>
                  <a:gd name="connsiteY37" fmla="*/ 108777 h 266129"/>
                  <a:gd name="connsiteX38" fmla="*/ 341684 w 342389"/>
                  <a:gd name="connsiteY38" fmla="*/ 133637 h 266129"/>
                  <a:gd name="connsiteX39" fmla="*/ 339112 w 342389"/>
                  <a:gd name="connsiteY39" fmla="*/ 154116 h 266129"/>
                  <a:gd name="connsiteX40" fmla="*/ 337874 w 342389"/>
                  <a:gd name="connsiteY40" fmla="*/ 175833 h 266129"/>
                  <a:gd name="connsiteX41" fmla="*/ 337207 w 342389"/>
                  <a:gd name="connsiteY41" fmla="*/ 202693 h 266129"/>
                  <a:gd name="connsiteX42" fmla="*/ 337207 w 342389"/>
                  <a:gd name="connsiteY42" fmla="*/ 216790 h 266129"/>
                  <a:gd name="connsiteX43" fmla="*/ 337874 w 342389"/>
                  <a:gd name="connsiteY43" fmla="*/ 234030 h 266129"/>
                  <a:gd name="connsiteX44" fmla="*/ 338541 w 342389"/>
                  <a:gd name="connsiteY44" fmla="*/ 249366 h 266129"/>
                  <a:gd name="connsiteX45" fmla="*/ 338541 w 342389"/>
                  <a:gd name="connsiteY45" fmla="*/ 259748 h 266129"/>
                  <a:gd name="connsiteX46" fmla="*/ 336540 w 342389"/>
                  <a:gd name="connsiteY46" fmla="*/ 264796 h 266129"/>
                  <a:gd name="connsiteX47" fmla="*/ 330825 w 342389"/>
                  <a:gd name="connsiteY47" fmla="*/ 266130 h 266129"/>
                  <a:gd name="connsiteX48" fmla="*/ 321300 w 342389"/>
                  <a:gd name="connsiteY48" fmla="*/ 266130 h 266129"/>
                  <a:gd name="connsiteX49" fmla="*/ 313680 w 342389"/>
                  <a:gd name="connsiteY49" fmla="*/ 263558 h 266129"/>
                  <a:gd name="connsiteX50" fmla="*/ 309870 w 342389"/>
                  <a:gd name="connsiteY50" fmla="*/ 253366 h 266129"/>
                  <a:gd name="connsiteX51" fmla="*/ 303393 w 342389"/>
                  <a:gd name="connsiteY51" fmla="*/ 237364 h 266129"/>
                  <a:gd name="connsiteX52" fmla="*/ 291297 w 342389"/>
                  <a:gd name="connsiteY52" fmla="*/ 233554 h 266129"/>
                  <a:gd name="connsiteX53" fmla="*/ 273390 w 342389"/>
                  <a:gd name="connsiteY53" fmla="*/ 232887 h 266129"/>
                  <a:gd name="connsiteX54" fmla="*/ 252339 w 342389"/>
                  <a:gd name="connsiteY54" fmla="*/ 232221 h 266129"/>
                  <a:gd name="connsiteX55" fmla="*/ 229956 w 342389"/>
                  <a:gd name="connsiteY55" fmla="*/ 232221 h 266129"/>
                  <a:gd name="connsiteX56" fmla="*/ 130896 w 342389"/>
                  <a:gd name="connsiteY56" fmla="*/ 231173 h 266129"/>
                  <a:gd name="connsiteX57" fmla="*/ 136706 w 342389"/>
                  <a:gd name="connsiteY57" fmla="*/ 171642 h 266129"/>
                  <a:gd name="connsiteX58" fmla="*/ 143754 w 342389"/>
                  <a:gd name="connsiteY58" fmla="*/ 169737 h 266129"/>
                  <a:gd name="connsiteX59" fmla="*/ 144993 w 342389"/>
                  <a:gd name="connsiteY59" fmla="*/ 157640 h 266129"/>
                  <a:gd name="connsiteX60" fmla="*/ 144326 w 342389"/>
                  <a:gd name="connsiteY60" fmla="*/ 140400 h 266129"/>
                  <a:gd name="connsiteX61" fmla="*/ 141754 w 342389"/>
                  <a:gd name="connsiteY61" fmla="*/ 123064 h 266129"/>
                  <a:gd name="connsiteX62" fmla="*/ 121371 w 342389"/>
                  <a:gd name="connsiteY62" fmla="*/ 95632 h 266129"/>
                  <a:gd name="connsiteX63" fmla="*/ 86128 w 342389"/>
                  <a:gd name="connsiteY63" fmla="*/ 84107 h 266129"/>
                  <a:gd name="connsiteX64" fmla="*/ 72126 w 342389"/>
                  <a:gd name="connsiteY64" fmla="*/ 85345 h 266129"/>
                  <a:gd name="connsiteX65" fmla="*/ 54219 w 342389"/>
                  <a:gd name="connsiteY65" fmla="*/ 92394 h 266129"/>
                  <a:gd name="connsiteX66" fmla="*/ 39551 w 342389"/>
                  <a:gd name="connsiteY66" fmla="*/ 109062 h 266129"/>
                  <a:gd name="connsiteX67" fmla="*/ 33074 w 342389"/>
                  <a:gd name="connsiteY67" fmla="*/ 137637 h 266129"/>
                  <a:gd name="connsiteX68" fmla="*/ 33074 w 342389"/>
                  <a:gd name="connsiteY68" fmla="*/ 164498 h 266129"/>
                  <a:gd name="connsiteX69" fmla="*/ 34407 w 342389"/>
                  <a:gd name="connsiteY69" fmla="*/ 168975 h 266129"/>
                  <a:gd name="connsiteX70" fmla="*/ 36312 w 342389"/>
                  <a:gd name="connsiteY70" fmla="*/ 170880 h 266129"/>
                  <a:gd name="connsiteX71" fmla="*/ 42694 w 342389"/>
                  <a:gd name="connsiteY71" fmla="*/ 171451 h 266129"/>
                  <a:gd name="connsiteX72" fmla="*/ 55458 w 342389"/>
                  <a:gd name="connsiteY72" fmla="*/ 172118 h 266129"/>
                  <a:gd name="connsiteX73" fmla="*/ 68316 w 342389"/>
                  <a:gd name="connsiteY73" fmla="*/ 172118 h 266129"/>
                  <a:gd name="connsiteX74" fmla="*/ 136706 w 342389"/>
                  <a:gd name="connsiteY74" fmla="*/ 171451 h 266129"/>
                  <a:gd name="connsiteX75" fmla="*/ 239004 w 342389"/>
                  <a:gd name="connsiteY75" fmla="*/ 171642 h 266129"/>
                  <a:gd name="connsiteX76" fmla="*/ 277962 w 342389"/>
                  <a:gd name="connsiteY76" fmla="*/ 171642 h 266129"/>
                  <a:gd name="connsiteX77" fmla="*/ 293297 w 342389"/>
                  <a:gd name="connsiteY77" fmla="*/ 171070 h 266129"/>
                  <a:gd name="connsiteX78" fmla="*/ 307965 w 342389"/>
                  <a:gd name="connsiteY78" fmla="*/ 158878 h 266129"/>
                  <a:gd name="connsiteX79" fmla="*/ 309299 w 342389"/>
                  <a:gd name="connsiteY79" fmla="*/ 141638 h 266129"/>
                  <a:gd name="connsiteX80" fmla="*/ 307394 w 342389"/>
                  <a:gd name="connsiteY80" fmla="*/ 116683 h 266129"/>
                  <a:gd name="connsiteX81" fmla="*/ 275390 w 342389"/>
                  <a:gd name="connsiteY81" fmla="*/ 71343 h 266129"/>
                  <a:gd name="connsiteX82" fmla="*/ 240243 w 342389"/>
                  <a:gd name="connsiteY82" fmla="*/ 62961 h 266129"/>
                  <a:gd name="connsiteX83" fmla="*/ 216621 w 342389"/>
                  <a:gd name="connsiteY83" fmla="*/ 66867 h 266129"/>
                  <a:gd name="connsiteX84" fmla="*/ 199285 w 342389"/>
                  <a:gd name="connsiteY84" fmla="*/ 76392 h 266129"/>
                  <a:gd name="connsiteX85" fmla="*/ 187855 w 342389"/>
                  <a:gd name="connsiteY85" fmla="*/ 87917 h 266129"/>
                  <a:gd name="connsiteX86" fmla="*/ 181473 w 342389"/>
                  <a:gd name="connsiteY86" fmla="*/ 98775 h 266129"/>
                  <a:gd name="connsiteX87" fmla="*/ 178235 w 342389"/>
                  <a:gd name="connsiteY87" fmla="*/ 107729 h 266129"/>
                  <a:gd name="connsiteX88" fmla="*/ 176330 w 342389"/>
                  <a:gd name="connsiteY88" fmla="*/ 118587 h 266129"/>
                  <a:gd name="connsiteX89" fmla="*/ 174996 w 342389"/>
                  <a:gd name="connsiteY89" fmla="*/ 133923 h 266129"/>
                  <a:gd name="connsiteX90" fmla="*/ 174996 w 342389"/>
                  <a:gd name="connsiteY90" fmla="*/ 156307 h 266129"/>
                  <a:gd name="connsiteX91" fmla="*/ 176997 w 342389"/>
                  <a:gd name="connsiteY91" fmla="*/ 168499 h 266129"/>
                  <a:gd name="connsiteX92" fmla="*/ 183950 w 342389"/>
                  <a:gd name="connsiteY92" fmla="*/ 170403 h 26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342389" h="266129">
                    <a:moveTo>
                      <a:pt x="130896" y="231173"/>
                    </a:moveTo>
                    <a:lnTo>
                      <a:pt x="111846" y="231173"/>
                    </a:lnTo>
                    <a:cubicBezTo>
                      <a:pt x="102892" y="231173"/>
                      <a:pt x="93272" y="231173"/>
                      <a:pt x="83747" y="231744"/>
                    </a:cubicBezTo>
                    <a:cubicBezTo>
                      <a:pt x="74222" y="232316"/>
                      <a:pt x="64697" y="232411"/>
                      <a:pt x="56886" y="233078"/>
                    </a:cubicBezTo>
                    <a:cubicBezTo>
                      <a:pt x="49076" y="233745"/>
                      <a:pt x="43456" y="233745"/>
                      <a:pt x="41551" y="234316"/>
                    </a:cubicBezTo>
                    <a:cubicBezTo>
                      <a:pt x="35741" y="235650"/>
                      <a:pt x="32026" y="242032"/>
                      <a:pt x="29359" y="253366"/>
                    </a:cubicBezTo>
                    <a:cubicBezTo>
                      <a:pt x="28738" y="256976"/>
                      <a:pt x="27446" y="260424"/>
                      <a:pt x="25549" y="263558"/>
                    </a:cubicBezTo>
                    <a:cubicBezTo>
                      <a:pt x="23726" y="265434"/>
                      <a:pt x="21022" y="266168"/>
                      <a:pt x="18501" y="265463"/>
                    </a:cubicBezTo>
                    <a:lnTo>
                      <a:pt x="8976" y="265463"/>
                    </a:lnTo>
                    <a:cubicBezTo>
                      <a:pt x="6772" y="265711"/>
                      <a:pt x="4545" y="265282"/>
                      <a:pt x="2594" y="264225"/>
                    </a:cubicBezTo>
                    <a:cubicBezTo>
                      <a:pt x="1244" y="262882"/>
                      <a:pt x="765" y="260891"/>
                      <a:pt x="1356" y="259081"/>
                    </a:cubicBezTo>
                    <a:lnTo>
                      <a:pt x="1356" y="248889"/>
                    </a:lnTo>
                    <a:cubicBezTo>
                      <a:pt x="1356" y="244413"/>
                      <a:pt x="2022" y="239936"/>
                      <a:pt x="2022" y="234792"/>
                    </a:cubicBezTo>
                    <a:cubicBezTo>
                      <a:pt x="2022" y="229649"/>
                      <a:pt x="2594" y="223934"/>
                      <a:pt x="2594" y="218791"/>
                    </a:cubicBezTo>
                    <a:lnTo>
                      <a:pt x="2594" y="204122"/>
                    </a:lnTo>
                    <a:cubicBezTo>
                      <a:pt x="2594" y="198312"/>
                      <a:pt x="2594" y="191930"/>
                      <a:pt x="2022" y="184310"/>
                    </a:cubicBezTo>
                    <a:cubicBezTo>
                      <a:pt x="1451" y="176690"/>
                      <a:pt x="1356" y="168975"/>
                      <a:pt x="689" y="160593"/>
                    </a:cubicBezTo>
                    <a:lnTo>
                      <a:pt x="689" y="135923"/>
                    </a:lnTo>
                    <a:cubicBezTo>
                      <a:pt x="689" y="127541"/>
                      <a:pt x="22" y="119921"/>
                      <a:pt x="22" y="112872"/>
                    </a:cubicBezTo>
                    <a:cubicBezTo>
                      <a:pt x="-75" y="107529"/>
                      <a:pt x="148" y="102185"/>
                      <a:pt x="689" y="96870"/>
                    </a:cubicBezTo>
                    <a:cubicBezTo>
                      <a:pt x="1356" y="91155"/>
                      <a:pt x="2022" y="84774"/>
                      <a:pt x="3261" y="78963"/>
                    </a:cubicBezTo>
                    <a:cubicBezTo>
                      <a:pt x="4611" y="72467"/>
                      <a:pt x="6991" y="66229"/>
                      <a:pt x="10309" y="60485"/>
                    </a:cubicBezTo>
                    <a:cubicBezTo>
                      <a:pt x="13862" y="53722"/>
                      <a:pt x="18605" y="47655"/>
                      <a:pt x="24311" y="42578"/>
                    </a:cubicBezTo>
                    <a:cubicBezTo>
                      <a:pt x="38770" y="28929"/>
                      <a:pt x="58173" y="21775"/>
                      <a:pt x="78032" y="22766"/>
                    </a:cubicBezTo>
                    <a:cubicBezTo>
                      <a:pt x="100236" y="21537"/>
                      <a:pt x="121615" y="31338"/>
                      <a:pt x="135182" y="48960"/>
                    </a:cubicBezTo>
                    <a:cubicBezTo>
                      <a:pt x="140088" y="55113"/>
                      <a:pt x="143950" y="62028"/>
                      <a:pt x="146612" y="69438"/>
                    </a:cubicBezTo>
                    <a:cubicBezTo>
                      <a:pt x="149184" y="75820"/>
                      <a:pt x="150517" y="80868"/>
                      <a:pt x="151755" y="84107"/>
                    </a:cubicBezTo>
                    <a:cubicBezTo>
                      <a:pt x="152357" y="87784"/>
                      <a:pt x="153217" y="91413"/>
                      <a:pt x="154327" y="94966"/>
                    </a:cubicBezTo>
                    <a:cubicBezTo>
                      <a:pt x="154327" y="96299"/>
                      <a:pt x="155565" y="96870"/>
                      <a:pt x="156899" y="96870"/>
                    </a:cubicBezTo>
                    <a:cubicBezTo>
                      <a:pt x="158232" y="96870"/>
                      <a:pt x="159471" y="96299"/>
                      <a:pt x="159471" y="94966"/>
                    </a:cubicBezTo>
                    <a:cubicBezTo>
                      <a:pt x="159471" y="93632"/>
                      <a:pt x="160042" y="89822"/>
                      <a:pt x="160709" y="84107"/>
                    </a:cubicBezTo>
                    <a:cubicBezTo>
                      <a:pt x="161444" y="70982"/>
                      <a:pt x="164474" y="58085"/>
                      <a:pt x="169662" y="46007"/>
                    </a:cubicBezTo>
                    <a:cubicBezTo>
                      <a:pt x="179278" y="25538"/>
                      <a:pt x="197207" y="10174"/>
                      <a:pt x="218907" y="3811"/>
                    </a:cubicBezTo>
                    <a:cubicBezTo>
                      <a:pt x="227171" y="1239"/>
                      <a:pt x="235780" y="-46"/>
                      <a:pt x="244434" y="1"/>
                    </a:cubicBezTo>
                    <a:cubicBezTo>
                      <a:pt x="256564" y="-37"/>
                      <a:pt x="268557" y="2563"/>
                      <a:pt x="279581" y="7621"/>
                    </a:cubicBezTo>
                    <a:cubicBezTo>
                      <a:pt x="291517" y="12536"/>
                      <a:pt x="302386" y="19718"/>
                      <a:pt x="311585" y="28767"/>
                    </a:cubicBezTo>
                    <a:cubicBezTo>
                      <a:pt x="321295" y="38692"/>
                      <a:pt x="328936" y="50446"/>
                      <a:pt x="334064" y="63342"/>
                    </a:cubicBezTo>
                    <a:cubicBezTo>
                      <a:pt x="339936" y="77754"/>
                      <a:pt x="342757" y="93222"/>
                      <a:pt x="342351" y="108777"/>
                    </a:cubicBezTo>
                    <a:cubicBezTo>
                      <a:pt x="342351" y="117730"/>
                      <a:pt x="342351" y="126017"/>
                      <a:pt x="341684" y="133637"/>
                    </a:cubicBezTo>
                    <a:cubicBezTo>
                      <a:pt x="341017" y="141257"/>
                      <a:pt x="339779" y="147067"/>
                      <a:pt x="339112" y="154116"/>
                    </a:cubicBezTo>
                    <a:cubicBezTo>
                      <a:pt x="338445" y="161164"/>
                      <a:pt x="337874" y="168213"/>
                      <a:pt x="337874" y="175833"/>
                    </a:cubicBezTo>
                    <a:cubicBezTo>
                      <a:pt x="337874" y="183453"/>
                      <a:pt x="337207" y="192501"/>
                      <a:pt x="337207" y="202693"/>
                    </a:cubicBezTo>
                    <a:lnTo>
                      <a:pt x="337207" y="216790"/>
                    </a:lnTo>
                    <a:lnTo>
                      <a:pt x="337874" y="234030"/>
                    </a:lnTo>
                    <a:cubicBezTo>
                      <a:pt x="337874" y="239174"/>
                      <a:pt x="338541" y="244317"/>
                      <a:pt x="338541" y="249366"/>
                    </a:cubicBezTo>
                    <a:lnTo>
                      <a:pt x="338541" y="259748"/>
                    </a:lnTo>
                    <a:cubicBezTo>
                      <a:pt x="338597" y="261634"/>
                      <a:pt x="337873" y="263463"/>
                      <a:pt x="336540" y="264796"/>
                    </a:cubicBezTo>
                    <a:cubicBezTo>
                      <a:pt x="334722" y="265558"/>
                      <a:pt x="332791" y="266006"/>
                      <a:pt x="330825" y="266130"/>
                    </a:cubicBezTo>
                    <a:lnTo>
                      <a:pt x="321300" y="266130"/>
                    </a:lnTo>
                    <a:cubicBezTo>
                      <a:pt x="317490" y="266130"/>
                      <a:pt x="314919" y="265463"/>
                      <a:pt x="313680" y="263558"/>
                    </a:cubicBezTo>
                    <a:cubicBezTo>
                      <a:pt x="311745" y="260443"/>
                      <a:pt x="310450" y="256986"/>
                      <a:pt x="309870" y="253366"/>
                    </a:cubicBezTo>
                    <a:cubicBezTo>
                      <a:pt x="309413" y="247489"/>
                      <a:pt x="307150" y="241898"/>
                      <a:pt x="303393" y="237364"/>
                    </a:cubicBezTo>
                    <a:cubicBezTo>
                      <a:pt x="299860" y="234859"/>
                      <a:pt x="295629" y="233526"/>
                      <a:pt x="291297" y="233554"/>
                    </a:cubicBezTo>
                    <a:cubicBezTo>
                      <a:pt x="286153" y="233554"/>
                      <a:pt x="280438" y="232887"/>
                      <a:pt x="273390" y="232887"/>
                    </a:cubicBezTo>
                    <a:cubicBezTo>
                      <a:pt x="266341" y="232887"/>
                      <a:pt x="259293" y="232887"/>
                      <a:pt x="252339" y="232221"/>
                    </a:cubicBezTo>
                    <a:cubicBezTo>
                      <a:pt x="245386" y="231554"/>
                      <a:pt x="237576" y="232221"/>
                      <a:pt x="229956" y="232221"/>
                    </a:cubicBezTo>
                    <a:lnTo>
                      <a:pt x="130896" y="231173"/>
                    </a:lnTo>
                    <a:close/>
                    <a:moveTo>
                      <a:pt x="136706" y="171642"/>
                    </a:moveTo>
                    <a:cubicBezTo>
                      <a:pt x="140516" y="171642"/>
                      <a:pt x="143088" y="171070"/>
                      <a:pt x="143754" y="169737"/>
                    </a:cubicBezTo>
                    <a:cubicBezTo>
                      <a:pt x="144812" y="165793"/>
                      <a:pt x="145230" y="161717"/>
                      <a:pt x="144993" y="157640"/>
                    </a:cubicBezTo>
                    <a:cubicBezTo>
                      <a:pt x="145059" y="151887"/>
                      <a:pt x="144836" y="146134"/>
                      <a:pt x="144326" y="140400"/>
                    </a:cubicBezTo>
                    <a:cubicBezTo>
                      <a:pt x="144124" y="134542"/>
                      <a:pt x="143261" y="128732"/>
                      <a:pt x="141754" y="123064"/>
                    </a:cubicBezTo>
                    <a:cubicBezTo>
                      <a:pt x="138041" y="111987"/>
                      <a:pt x="130903" y="102385"/>
                      <a:pt x="121371" y="95632"/>
                    </a:cubicBezTo>
                    <a:cubicBezTo>
                      <a:pt x="111204" y="88031"/>
                      <a:pt x="98821" y="83983"/>
                      <a:pt x="86128" y="84107"/>
                    </a:cubicBezTo>
                    <a:cubicBezTo>
                      <a:pt x="81439" y="84212"/>
                      <a:pt x="76761" y="84621"/>
                      <a:pt x="72126" y="85345"/>
                    </a:cubicBezTo>
                    <a:cubicBezTo>
                      <a:pt x="65749" y="86488"/>
                      <a:pt x="59662" y="88879"/>
                      <a:pt x="54219" y="92394"/>
                    </a:cubicBezTo>
                    <a:cubicBezTo>
                      <a:pt x="47753" y="96337"/>
                      <a:pt x="42637" y="102147"/>
                      <a:pt x="39551" y="109062"/>
                    </a:cubicBezTo>
                    <a:cubicBezTo>
                      <a:pt x="34986" y="117873"/>
                      <a:pt x="32757" y="127712"/>
                      <a:pt x="33074" y="137637"/>
                    </a:cubicBezTo>
                    <a:lnTo>
                      <a:pt x="33074" y="164498"/>
                    </a:lnTo>
                    <a:cubicBezTo>
                      <a:pt x="32896" y="166108"/>
                      <a:pt x="33377" y="167727"/>
                      <a:pt x="34407" y="168975"/>
                    </a:cubicBezTo>
                    <a:cubicBezTo>
                      <a:pt x="35074" y="169546"/>
                      <a:pt x="35074" y="170213"/>
                      <a:pt x="36312" y="170880"/>
                    </a:cubicBezTo>
                    <a:cubicBezTo>
                      <a:pt x="38405" y="171356"/>
                      <a:pt x="40551" y="171546"/>
                      <a:pt x="42694" y="171451"/>
                    </a:cubicBezTo>
                    <a:cubicBezTo>
                      <a:pt x="46959" y="171375"/>
                      <a:pt x="51224" y="171594"/>
                      <a:pt x="55458" y="172118"/>
                    </a:cubicBezTo>
                    <a:cubicBezTo>
                      <a:pt x="59737" y="172451"/>
                      <a:pt x="64037" y="172451"/>
                      <a:pt x="68316" y="172118"/>
                    </a:cubicBezTo>
                    <a:lnTo>
                      <a:pt x="136706" y="171451"/>
                    </a:lnTo>
                    <a:close/>
                    <a:moveTo>
                      <a:pt x="239004" y="171642"/>
                    </a:moveTo>
                    <a:lnTo>
                      <a:pt x="277962" y="171642"/>
                    </a:lnTo>
                    <a:cubicBezTo>
                      <a:pt x="283080" y="171775"/>
                      <a:pt x="288202" y="171584"/>
                      <a:pt x="293297" y="171070"/>
                    </a:cubicBezTo>
                    <a:cubicBezTo>
                      <a:pt x="300581" y="171346"/>
                      <a:pt x="306901" y="166089"/>
                      <a:pt x="307965" y="158878"/>
                    </a:cubicBezTo>
                    <a:cubicBezTo>
                      <a:pt x="309071" y="153201"/>
                      <a:pt x="309518" y="147420"/>
                      <a:pt x="309299" y="141638"/>
                    </a:cubicBezTo>
                    <a:cubicBezTo>
                      <a:pt x="309277" y="133284"/>
                      <a:pt x="308640" y="124940"/>
                      <a:pt x="307394" y="116683"/>
                    </a:cubicBezTo>
                    <a:cubicBezTo>
                      <a:pt x="304226" y="97471"/>
                      <a:pt x="292434" y="80764"/>
                      <a:pt x="275390" y="71343"/>
                    </a:cubicBezTo>
                    <a:cubicBezTo>
                      <a:pt x="264546" y="65695"/>
                      <a:pt x="252471" y="62809"/>
                      <a:pt x="240243" y="62961"/>
                    </a:cubicBezTo>
                    <a:cubicBezTo>
                      <a:pt x="232207" y="62952"/>
                      <a:pt x="224224" y="64266"/>
                      <a:pt x="216621" y="66867"/>
                    </a:cubicBezTo>
                    <a:cubicBezTo>
                      <a:pt x="210461" y="69296"/>
                      <a:pt x="204635" y="72496"/>
                      <a:pt x="199285" y="76392"/>
                    </a:cubicBezTo>
                    <a:cubicBezTo>
                      <a:pt x="194857" y="79564"/>
                      <a:pt x="190994" y="83459"/>
                      <a:pt x="187855" y="87917"/>
                    </a:cubicBezTo>
                    <a:cubicBezTo>
                      <a:pt x="185361" y="91308"/>
                      <a:pt x="183222" y="94946"/>
                      <a:pt x="181473" y="98775"/>
                    </a:cubicBezTo>
                    <a:cubicBezTo>
                      <a:pt x="180012" y="101604"/>
                      <a:pt x="178924" y="104614"/>
                      <a:pt x="178235" y="107729"/>
                    </a:cubicBezTo>
                    <a:cubicBezTo>
                      <a:pt x="177012" y="111225"/>
                      <a:pt x="176368" y="114892"/>
                      <a:pt x="176330" y="118587"/>
                    </a:cubicBezTo>
                    <a:cubicBezTo>
                      <a:pt x="175663" y="123064"/>
                      <a:pt x="175663" y="128112"/>
                      <a:pt x="174996" y="133923"/>
                    </a:cubicBezTo>
                    <a:cubicBezTo>
                      <a:pt x="174330" y="139733"/>
                      <a:pt x="174996" y="147353"/>
                      <a:pt x="174996" y="156307"/>
                    </a:cubicBezTo>
                    <a:cubicBezTo>
                      <a:pt x="174479" y="160478"/>
                      <a:pt x="175174" y="164708"/>
                      <a:pt x="176997" y="168499"/>
                    </a:cubicBezTo>
                    <a:cubicBezTo>
                      <a:pt x="179091" y="169765"/>
                      <a:pt x="181500" y="170432"/>
                      <a:pt x="183950" y="1704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0AF8E4B0-9958-402D-A35C-914A32125CE4}"/>
                  </a:ext>
                </a:extLst>
              </p:cNvPr>
              <p:cNvSpPr/>
              <p:nvPr/>
            </p:nvSpPr>
            <p:spPr>
              <a:xfrm>
                <a:off x="728352" y="3463402"/>
                <a:ext cx="246151" cy="209375"/>
              </a:xfrm>
              <a:custGeom>
                <a:avLst/>
                <a:gdLst>
                  <a:gd name="connsiteX0" fmla="*/ 105858 w 246151"/>
                  <a:gd name="connsiteY0" fmla="*/ 134603 h 209375"/>
                  <a:gd name="connsiteX1" fmla="*/ 108430 w 246151"/>
                  <a:gd name="connsiteY1" fmla="*/ 151177 h 209375"/>
                  <a:gd name="connsiteX2" fmla="*/ 124337 w 246151"/>
                  <a:gd name="connsiteY2" fmla="*/ 154987 h 209375"/>
                  <a:gd name="connsiteX3" fmla="*/ 156341 w 246151"/>
                  <a:gd name="connsiteY3" fmla="*/ 149938 h 209375"/>
                  <a:gd name="connsiteX4" fmla="*/ 181868 w 246151"/>
                  <a:gd name="connsiteY4" fmla="*/ 135175 h 209375"/>
                  <a:gd name="connsiteX5" fmla="*/ 198632 w 246151"/>
                  <a:gd name="connsiteY5" fmla="*/ 112219 h 209375"/>
                  <a:gd name="connsiteX6" fmla="*/ 204347 w 246151"/>
                  <a:gd name="connsiteY6" fmla="*/ 82787 h 209375"/>
                  <a:gd name="connsiteX7" fmla="*/ 200537 w 246151"/>
                  <a:gd name="connsiteY7" fmla="*/ 54212 h 209375"/>
                  <a:gd name="connsiteX8" fmla="*/ 189107 w 246151"/>
                  <a:gd name="connsiteY8" fmla="*/ 24589 h 209375"/>
                  <a:gd name="connsiteX9" fmla="*/ 187202 w 246151"/>
                  <a:gd name="connsiteY9" fmla="*/ 20780 h 209375"/>
                  <a:gd name="connsiteX10" fmla="*/ 183392 w 246151"/>
                  <a:gd name="connsiteY10" fmla="*/ 15064 h 209375"/>
                  <a:gd name="connsiteX11" fmla="*/ 180153 w 246151"/>
                  <a:gd name="connsiteY11" fmla="*/ 9921 h 209375"/>
                  <a:gd name="connsiteX12" fmla="*/ 178915 w 246151"/>
                  <a:gd name="connsiteY12" fmla="*/ 6682 h 209375"/>
                  <a:gd name="connsiteX13" fmla="*/ 180153 w 246151"/>
                  <a:gd name="connsiteY13" fmla="*/ 5444 h 209375"/>
                  <a:gd name="connsiteX14" fmla="*/ 182725 w 246151"/>
                  <a:gd name="connsiteY14" fmla="*/ 5444 h 209375"/>
                  <a:gd name="connsiteX15" fmla="*/ 189107 w 246151"/>
                  <a:gd name="connsiteY15" fmla="*/ 6111 h 209375"/>
                  <a:gd name="connsiteX16" fmla="*/ 203204 w 246151"/>
                  <a:gd name="connsiteY16" fmla="*/ 7349 h 209375"/>
                  <a:gd name="connsiteX17" fmla="*/ 218539 w 246151"/>
                  <a:gd name="connsiteY17" fmla="*/ 9254 h 209375"/>
                  <a:gd name="connsiteX18" fmla="*/ 226826 w 246151"/>
                  <a:gd name="connsiteY18" fmla="*/ 11826 h 209375"/>
                  <a:gd name="connsiteX19" fmla="*/ 230731 w 246151"/>
                  <a:gd name="connsiteY19" fmla="*/ 18874 h 209375"/>
                  <a:gd name="connsiteX20" fmla="*/ 237113 w 246151"/>
                  <a:gd name="connsiteY20" fmla="*/ 35448 h 209375"/>
                  <a:gd name="connsiteX21" fmla="*/ 243495 w 246151"/>
                  <a:gd name="connsiteY21" fmla="*/ 60403 h 209375"/>
                  <a:gd name="connsiteX22" fmla="*/ 246066 w 246151"/>
                  <a:gd name="connsiteY22" fmla="*/ 91074 h 209375"/>
                  <a:gd name="connsiteX23" fmla="*/ 236541 w 246151"/>
                  <a:gd name="connsiteY23" fmla="*/ 141557 h 209375"/>
                  <a:gd name="connsiteX24" fmla="*/ 173867 w 246151"/>
                  <a:gd name="connsiteY24" fmla="*/ 201659 h 209375"/>
                  <a:gd name="connsiteX25" fmla="*/ 129099 w 246151"/>
                  <a:gd name="connsiteY25" fmla="*/ 209375 h 209375"/>
                  <a:gd name="connsiteX26" fmla="*/ 83760 w 246151"/>
                  <a:gd name="connsiteY26" fmla="*/ 201659 h 209375"/>
                  <a:gd name="connsiteX27" fmla="*/ 42231 w 246151"/>
                  <a:gd name="connsiteY27" fmla="*/ 179276 h 209375"/>
                  <a:gd name="connsiteX28" fmla="*/ 36 w 246151"/>
                  <a:gd name="connsiteY28" fmla="*/ 88502 h 209375"/>
                  <a:gd name="connsiteX29" fmla="*/ 4512 w 246151"/>
                  <a:gd name="connsiteY29" fmla="*/ 54688 h 209375"/>
                  <a:gd name="connsiteX30" fmla="*/ 19181 w 246151"/>
                  <a:gd name="connsiteY30" fmla="*/ 26113 h 209375"/>
                  <a:gd name="connsiteX31" fmla="*/ 46041 w 246151"/>
                  <a:gd name="connsiteY31" fmla="*/ 7063 h 209375"/>
                  <a:gd name="connsiteX32" fmla="*/ 86332 w 246151"/>
                  <a:gd name="connsiteY32" fmla="*/ 15 h 209375"/>
                  <a:gd name="connsiteX33" fmla="*/ 97191 w 246151"/>
                  <a:gd name="connsiteY33" fmla="*/ 1920 h 209375"/>
                  <a:gd name="connsiteX34" fmla="*/ 102906 w 246151"/>
                  <a:gd name="connsiteY34" fmla="*/ 7063 h 209375"/>
                  <a:gd name="connsiteX35" fmla="*/ 104811 w 246151"/>
                  <a:gd name="connsiteY35" fmla="*/ 14779 h 209375"/>
                  <a:gd name="connsiteX36" fmla="*/ 104811 w 246151"/>
                  <a:gd name="connsiteY36" fmla="*/ 23732 h 209375"/>
                  <a:gd name="connsiteX37" fmla="*/ 29087 w 246151"/>
                  <a:gd name="connsiteY37" fmla="*/ 90217 h 209375"/>
                  <a:gd name="connsiteX38" fmla="*/ 35469 w 246151"/>
                  <a:gd name="connsiteY38" fmla="*/ 117649 h 209375"/>
                  <a:gd name="connsiteX39" fmla="*/ 50899 w 246151"/>
                  <a:gd name="connsiteY39" fmla="*/ 134317 h 209375"/>
                  <a:gd name="connsiteX40" fmla="*/ 67473 w 246151"/>
                  <a:gd name="connsiteY40" fmla="*/ 142604 h 209375"/>
                  <a:gd name="connsiteX41" fmla="*/ 76998 w 246151"/>
                  <a:gd name="connsiteY41" fmla="*/ 144509 h 209375"/>
                  <a:gd name="connsiteX42" fmla="*/ 80808 w 246151"/>
                  <a:gd name="connsiteY42" fmla="*/ 143271 h 209375"/>
                  <a:gd name="connsiteX43" fmla="*/ 82713 w 246151"/>
                  <a:gd name="connsiteY43" fmla="*/ 137461 h 209375"/>
                  <a:gd name="connsiteX44" fmla="*/ 81474 w 246151"/>
                  <a:gd name="connsiteY44" fmla="*/ 116982 h 209375"/>
                  <a:gd name="connsiteX45" fmla="*/ 78903 w 246151"/>
                  <a:gd name="connsiteY45" fmla="*/ 81835 h 209375"/>
                  <a:gd name="connsiteX46" fmla="*/ 77569 w 246151"/>
                  <a:gd name="connsiteY46" fmla="*/ 67166 h 209375"/>
                  <a:gd name="connsiteX47" fmla="*/ 75664 w 246151"/>
                  <a:gd name="connsiteY47" fmla="*/ 58879 h 209375"/>
                  <a:gd name="connsiteX48" fmla="*/ 73092 w 246151"/>
                  <a:gd name="connsiteY48" fmla="*/ 54974 h 209375"/>
                  <a:gd name="connsiteX49" fmla="*/ 68044 w 246151"/>
                  <a:gd name="connsiteY49" fmla="*/ 54403 h 209375"/>
                  <a:gd name="connsiteX50" fmla="*/ 60996 w 246151"/>
                  <a:gd name="connsiteY50" fmla="*/ 54974 h 209375"/>
                  <a:gd name="connsiteX51" fmla="*/ 47565 w 246151"/>
                  <a:gd name="connsiteY51" fmla="*/ 59451 h 209375"/>
                  <a:gd name="connsiteX52" fmla="*/ 34802 w 246151"/>
                  <a:gd name="connsiteY52" fmla="*/ 70309 h 209375"/>
                  <a:gd name="connsiteX53" fmla="*/ 29087 w 246151"/>
                  <a:gd name="connsiteY53" fmla="*/ 90217 h 20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46151" h="209375">
                    <a:moveTo>
                      <a:pt x="105858" y="134603"/>
                    </a:moveTo>
                    <a:cubicBezTo>
                      <a:pt x="105117" y="140261"/>
                      <a:pt x="106010" y="146014"/>
                      <a:pt x="108430" y="151177"/>
                    </a:cubicBezTo>
                    <a:cubicBezTo>
                      <a:pt x="109668" y="153749"/>
                      <a:pt x="115383" y="154987"/>
                      <a:pt x="124337" y="154987"/>
                    </a:cubicBezTo>
                    <a:cubicBezTo>
                      <a:pt x="135196" y="154901"/>
                      <a:pt x="145982" y="153196"/>
                      <a:pt x="156341" y="149938"/>
                    </a:cubicBezTo>
                    <a:cubicBezTo>
                      <a:pt x="165705" y="146671"/>
                      <a:pt x="174367" y="141661"/>
                      <a:pt x="181868" y="135175"/>
                    </a:cubicBezTo>
                    <a:cubicBezTo>
                      <a:pt x="189063" y="128840"/>
                      <a:pt x="194786" y="121001"/>
                      <a:pt x="198632" y="112219"/>
                    </a:cubicBezTo>
                    <a:cubicBezTo>
                      <a:pt x="202725" y="102961"/>
                      <a:pt x="204677" y="92903"/>
                      <a:pt x="204347" y="82787"/>
                    </a:cubicBezTo>
                    <a:cubicBezTo>
                      <a:pt x="204329" y="73138"/>
                      <a:pt x="203049" y="63528"/>
                      <a:pt x="200537" y="54212"/>
                    </a:cubicBezTo>
                    <a:cubicBezTo>
                      <a:pt x="198084" y="43868"/>
                      <a:pt x="194239" y="33905"/>
                      <a:pt x="189107" y="24589"/>
                    </a:cubicBezTo>
                    <a:cubicBezTo>
                      <a:pt x="189107" y="24018"/>
                      <a:pt x="187869" y="22684"/>
                      <a:pt x="187202" y="20780"/>
                    </a:cubicBezTo>
                    <a:cubicBezTo>
                      <a:pt x="186133" y="18751"/>
                      <a:pt x="184856" y="16836"/>
                      <a:pt x="183392" y="15064"/>
                    </a:cubicBezTo>
                    <a:lnTo>
                      <a:pt x="180153" y="9921"/>
                    </a:lnTo>
                    <a:cubicBezTo>
                      <a:pt x="179582" y="8587"/>
                      <a:pt x="178915" y="8016"/>
                      <a:pt x="178915" y="6682"/>
                    </a:cubicBezTo>
                    <a:cubicBezTo>
                      <a:pt x="178997" y="6035"/>
                      <a:pt x="179507" y="5530"/>
                      <a:pt x="180153" y="5444"/>
                    </a:cubicBezTo>
                    <a:lnTo>
                      <a:pt x="182725" y="5444"/>
                    </a:lnTo>
                    <a:cubicBezTo>
                      <a:pt x="184866" y="5501"/>
                      <a:pt x="187000" y="5720"/>
                      <a:pt x="189107" y="6111"/>
                    </a:cubicBezTo>
                    <a:cubicBezTo>
                      <a:pt x="193012" y="6682"/>
                      <a:pt x="198060" y="6682"/>
                      <a:pt x="203204" y="7349"/>
                    </a:cubicBezTo>
                    <a:lnTo>
                      <a:pt x="218539" y="9254"/>
                    </a:lnTo>
                    <a:cubicBezTo>
                      <a:pt x="221516" y="9121"/>
                      <a:pt x="224445" y="10035"/>
                      <a:pt x="226826" y="11826"/>
                    </a:cubicBezTo>
                    <a:cubicBezTo>
                      <a:pt x="228379" y="14026"/>
                      <a:pt x="229689" y="16388"/>
                      <a:pt x="230731" y="18874"/>
                    </a:cubicBezTo>
                    <a:cubicBezTo>
                      <a:pt x="233160" y="24275"/>
                      <a:pt x="235291" y="29809"/>
                      <a:pt x="237113" y="35448"/>
                    </a:cubicBezTo>
                    <a:cubicBezTo>
                      <a:pt x="239763" y="43620"/>
                      <a:pt x="241894" y="51955"/>
                      <a:pt x="243495" y="60403"/>
                    </a:cubicBezTo>
                    <a:cubicBezTo>
                      <a:pt x="245579" y="70490"/>
                      <a:pt x="246442" y="80787"/>
                      <a:pt x="246066" y="91074"/>
                    </a:cubicBezTo>
                    <a:cubicBezTo>
                      <a:pt x="246455" y="108381"/>
                      <a:pt x="243211" y="125583"/>
                      <a:pt x="236541" y="141557"/>
                    </a:cubicBezTo>
                    <a:cubicBezTo>
                      <a:pt x="224948" y="169455"/>
                      <a:pt x="202228" y="191248"/>
                      <a:pt x="173867" y="201659"/>
                    </a:cubicBezTo>
                    <a:cubicBezTo>
                      <a:pt x="159508" y="206822"/>
                      <a:pt x="144358" y="209432"/>
                      <a:pt x="129099" y="209375"/>
                    </a:cubicBezTo>
                    <a:cubicBezTo>
                      <a:pt x="113659" y="209375"/>
                      <a:pt x="98331" y="206765"/>
                      <a:pt x="83760" y="201659"/>
                    </a:cubicBezTo>
                    <a:cubicBezTo>
                      <a:pt x="68591" y="196973"/>
                      <a:pt x="54483" y="189372"/>
                      <a:pt x="42231" y="179276"/>
                    </a:cubicBezTo>
                    <a:cubicBezTo>
                      <a:pt x="14760" y="157273"/>
                      <a:pt x="-849" y="123688"/>
                      <a:pt x="36" y="88502"/>
                    </a:cubicBezTo>
                    <a:cubicBezTo>
                      <a:pt x="-108" y="77072"/>
                      <a:pt x="1400" y="65680"/>
                      <a:pt x="4512" y="54688"/>
                    </a:cubicBezTo>
                    <a:cubicBezTo>
                      <a:pt x="7092" y="44144"/>
                      <a:pt x="12116" y="34353"/>
                      <a:pt x="19181" y="26113"/>
                    </a:cubicBezTo>
                    <a:cubicBezTo>
                      <a:pt x="26584" y="17817"/>
                      <a:pt x="35766" y="11312"/>
                      <a:pt x="46041" y="7063"/>
                    </a:cubicBezTo>
                    <a:cubicBezTo>
                      <a:pt x="58904" y="2187"/>
                      <a:pt x="72577" y="-214"/>
                      <a:pt x="86332" y="15"/>
                    </a:cubicBezTo>
                    <a:cubicBezTo>
                      <a:pt x="90032" y="53"/>
                      <a:pt x="93699" y="701"/>
                      <a:pt x="97191" y="1920"/>
                    </a:cubicBezTo>
                    <a:cubicBezTo>
                      <a:pt x="99506" y="3111"/>
                      <a:pt x="101475" y="4882"/>
                      <a:pt x="102906" y="7063"/>
                    </a:cubicBezTo>
                    <a:cubicBezTo>
                      <a:pt x="104160" y="9445"/>
                      <a:pt x="104814" y="12093"/>
                      <a:pt x="104811" y="14779"/>
                    </a:cubicBezTo>
                    <a:lnTo>
                      <a:pt x="104811" y="23732"/>
                    </a:lnTo>
                    <a:close/>
                    <a:moveTo>
                      <a:pt x="29087" y="90217"/>
                    </a:moveTo>
                    <a:cubicBezTo>
                      <a:pt x="28640" y="99770"/>
                      <a:pt x="30849" y="109267"/>
                      <a:pt x="35469" y="117649"/>
                    </a:cubicBezTo>
                    <a:cubicBezTo>
                      <a:pt x="39388" y="124221"/>
                      <a:pt x="44645" y="129907"/>
                      <a:pt x="50899" y="134317"/>
                    </a:cubicBezTo>
                    <a:cubicBezTo>
                      <a:pt x="55936" y="137966"/>
                      <a:pt x="61534" y="140766"/>
                      <a:pt x="67473" y="142604"/>
                    </a:cubicBezTo>
                    <a:cubicBezTo>
                      <a:pt x="70504" y="143823"/>
                      <a:pt x="73733" y="144462"/>
                      <a:pt x="76998" y="144509"/>
                    </a:cubicBezTo>
                    <a:cubicBezTo>
                      <a:pt x="78341" y="144376"/>
                      <a:pt x="79640" y="143947"/>
                      <a:pt x="80808" y="143271"/>
                    </a:cubicBezTo>
                    <a:cubicBezTo>
                      <a:pt x="82046" y="142604"/>
                      <a:pt x="82713" y="140699"/>
                      <a:pt x="82713" y="137461"/>
                    </a:cubicBezTo>
                    <a:cubicBezTo>
                      <a:pt x="82713" y="134222"/>
                      <a:pt x="82046" y="127936"/>
                      <a:pt x="81474" y="116982"/>
                    </a:cubicBezTo>
                    <a:cubicBezTo>
                      <a:pt x="80903" y="106028"/>
                      <a:pt x="79569" y="94693"/>
                      <a:pt x="78903" y="81835"/>
                    </a:cubicBezTo>
                    <a:cubicBezTo>
                      <a:pt x="78880" y="76920"/>
                      <a:pt x="78434" y="72005"/>
                      <a:pt x="77569" y="67166"/>
                    </a:cubicBezTo>
                    <a:cubicBezTo>
                      <a:pt x="77299" y="64337"/>
                      <a:pt x="76659" y="61546"/>
                      <a:pt x="75664" y="58879"/>
                    </a:cubicBezTo>
                    <a:cubicBezTo>
                      <a:pt x="75093" y="57546"/>
                      <a:pt x="74426" y="55641"/>
                      <a:pt x="73092" y="54974"/>
                    </a:cubicBezTo>
                    <a:cubicBezTo>
                      <a:pt x="71453" y="54498"/>
                      <a:pt x="69747" y="54308"/>
                      <a:pt x="68044" y="54403"/>
                    </a:cubicBezTo>
                    <a:cubicBezTo>
                      <a:pt x="65684" y="54412"/>
                      <a:pt x="63327" y="54603"/>
                      <a:pt x="60996" y="54974"/>
                    </a:cubicBezTo>
                    <a:cubicBezTo>
                      <a:pt x="56285" y="55641"/>
                      <a:pt x="51734" y="57155"/>
                      <a:pt x="47565" y="59451"/>
                    </a:cubicBezTo>
                    <a:cubicBezTo>
                      <a:pt x="42485" y="61966"/>
                      <a:pt x="38101" y="65699"/>
                      <a:pt x="34802" y="70309"/>
                    </a:cubicBezTo>
                    <a:cubicBezTo>
                      <a:pt x="30475" y="75996"/>
                      <a:pt x="28435" y="83101"/>
                      <a:pt x="29087" y="902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3F546957-16E7-48C4-94D2-48BED24CB644}"/>
                  </a:ext>
                </a:extLst>
              </p:cNvPr>
              <p:cNvSpPr/>
              <p:nvPr/>
            </p:nvSpPr>
            <p:spPr>
              <a:xfrm>
                <a:off x="728133" y="3245489"/>
                <a:ext cx="239812" cy="195887"/>
              </a:xfrm>
              <a:custGeom>
                <a:avLst/>
                <a:gdLst>
                  <a:gd name="connsiteX0" fmla="*/ 22257 w 239812"/>
                  <a:gd name="connsiteY0" fmla="*/ 195830 h 195887"/>
                  <a:gd name="connsiteX1" fmla="*/ 14637 w 239812"/>
                  <a:gd name="connsiteY1" fmla="*/ 193925 h 195887"/>
                  <a:gd name="connsiteX2" fmla="*/ 11398 w 239812"/>
                  <a:gd name="connsiteY2" fmla="*/ 186305 h 195887"/>
                  <a:gd name="connsiteX3" fmla="*/ 8350 w 239812"/>
                  <a:gd name="connsiteY3" fmla="*/ 165255 h 195887"/>
                  <a:gd name="connsiteX4" fmla="*/ 4540 w 239812"/>
                  <a:gd name="connsiteY4" fmla="*/ 141633 h 195887"/>
                  <a:gd name="connsiteX5" fmla="*/ 1302 w 239812"/>
                  <a:gd name="connsiteY5" fmla="*/ 121154 h 195887"/>
                  <a:gd name="connsiteX6" fmla="*/ 63 w 239812"/>
                  <a:gd name="connsiteY6" fmla="*/ 110295 h 195887"/>
                  <a:gd name="connsiteX7" fmla="*/ 3207 w 239812"/>
                  <a:gd name="connsiteY7" fmla="*/ 104485 h 195887"/>
                  <a:gd name="connsiteX8" fmla="*/ 9017 w 239812"/>
                  <a:gd name="connsiteY8" fmla="*/ 103914 h 195887"/>
                  <a:gd name="connsiteX9" fmla="*/ 32639 w 239812"/>
                  <a:gd name="connsiteY9" fmla="*/ 104485 h 195887"/>
                  <a:gd name="connsiteX10" fmla="*/ 48641 w 239812"/>
                  <a:gd name="connsiteY10" fmla="*/ 103914 h 195887"/>
                  <a:gd name="connsiteX11" fmla="*/ 53118 w 239812"/>
                  <a:gd name="connsiteY11" fmla="*/ 100675 h 195887"/>
                  <a:gd name="connsiteX12" fmla="*/ 51784 w 239812"/>
                  <a:gd name="connsiteY12" fmla="*/ 98103 h 195887"/>
                  <a:gd name="connsiteX13" fmla="*/ 47307 w 239812"/>
                  <a:gd name="connsiteY13" fmla="*/ 93627 h 195887"/>
                  <a:gd name="connsiteX14" fmla="*/ 39021 w 239812"/>
                  <a:gd name="connsiteY14" fmla="*/ 86007 h 195887"/>
                  <a:gd name="connsiteX15" fmla="*/ 24352 w 239812"/>
                  <a:gd name="connsiteY15" fmla="*/ 72577 h 195887"/>
                  <a:gd name="connsiteX16" fmla="*/ 14827 w 239812"/>
                  <a:gd name="connsiteY16" fmla="*/ 63623 h 195887"/>
                  <a:gd name="connsiteX17" fmla="*/ 7112 w 239812"/>
                  <a:gd name="connsiteY17" fmla="*/ 52765 h 195887"/>
                  <a:gd name="connsiteX18" fmla="*/ 2064 w 239812"/>
                  <a:gd name="connsiteY18" fmla="*/ 38001 h 195887"/>
                  <a:gd name="connsiteX19" fmla="*/ 159 w 239812"/>
                  <a:gd name="connsiteY19" fmla="*/ 16950 h 195887"/>
                  <a:gd name="connsiteX20" fmla="*/ 3302 w 239812"/>
                  <a:gd name="connsiteY20" fmla="*/ 2853 h 195887"/>
                  <a:gd name="connsiteX21" fmla="*/ 11589 w 239812"/>
                  <a:gd name="connsiteY21" fmla="*/ 282 h 195887"/>
                  <a:gd name="connsiteX22" fmla="*/ 44831 w 239812"/>
                  <a:gd name="connsiteY22" fmla="*/ 2282 h 195887"/>
                  <a:gd name="connsiteX23" fmla="*/ 52546 w 239812"/>
                  <a:gd name="connsiteY23" fmla="*/ 2853 h 195887"/>
                  <a:gd name="connsiteX24" fmla="*/ 57023 w 239812"/>
                  <a:gd name="connsiteY24" fmla="*/ 7997 h 195887"/>
                  <a:gd name="connsiteX25" fmla="*/ 55118 w 239812"/>
                  <a:gd name="connsiteY25" fmla="*/ 18189 h 195887"/>
                  <a:gd name="connsiteX26" fmla="*/ 53213 w 239812"/>
                  <a:gd name="connsiteY26" fmla="*/ 40001 h 195887"/>
                  <a:gd name="connsiteX27" fmla="*/ 59595 w 239812"/>
                  <a:gd name="connsiteY27" fmla="*/ 71243 h 195887"/>
                  <a:gd name="connsiteX28" fmla="*/ 73025 w 239812"/>
                  <a:gd name="connsiteY28" fmla="*/ 85340 h 195887"/>
                  <a:gd name="connsiteX29" fmla="*/ 83883 w 239812"/>
                  <a:gd name="connsiteY29" fmla="*/ 89817 h 195887"/>
                  <a:gd name="connsiteX30" fmla="*/ 95980 w 239812"/>
                  <a:gd name="connsiteY30" fmla="*/ 92389 h 195887"/>
                  <a:gd name="connsiteX31" fmla="*/ 111982 w 239812"/>
                  <a:gd name="connsiteY31" fmla="*/ 93055 h 195887"/>
                  <a:gd name="connsiteX32" fmla="*/ 175895 w 239812"/>
                  <a:gd name="connsiteY32" fmla="*/ 93055 h 195887"/>
                  <a:gd name="connsiteX33" fmla="*/ 187420 w 239812"/>
                  <a:gd name="connsiteY33" fmla="*/ 92389 h 195887"/>
                  <a:gd name="connsiteX34" fmla="*/ 193802 w 239812"/>
                  <a:gd name="connsiteY34" fmla="*/ 91722 h 195887"/>
                  <a:gd name="connsiteX35" fmla="*/ 198279 w 239812"/>
                  <a:gd name="connsiteY35" fmla="*/ 91150 h 195887"/>
                  <a:gd name="connsiteX36" fmla="*/ 204660 w 239812"/>
                  <a:gd name="connsiteY36" fmla="*/ 89150 h 195887"/>
                  <a:gd name="connsiteX37" fmla="*/ 209137 w 239812"/>
                  <a:gd name="connsiteY37" fmla="*/ 84673 h 195887"/>
                  <a:gd name="connsiteX38" fmla="*/ 212376 w 239812"/>
                  <a:gd name="connsiteY38" fmla="*/ 75720 h 195887"/>
                  <a:gd name="connsiteX39" fmla="*/ 215519 w 239812"/>
                  <a:gd name="connsiteY39" fmla="*/ 60385 h 195887"/>
                  <a:gd name="connsiteX40" fmla="*/ 219424 w 239812"/>
                  <a:gd name="connsiteY40" fmla="*/ 45716 h 195887"/>
                  <a:gd name="connsiteX41" fmla="*/ 225806 w 239812"/>
                  <a:gd name="connsiteY41" fmla="*/ 43144 h 195887"/>
                  <a:gd name="connsiteX42" fmla="*/ 232188 w 239812"/>
                  <a:gd name="connsiteY42" fmla="*/ 43144 h 195887"/>
                  <a:gd name="connsiteX43" fmla="*/ 237331 w 239812"/>
                  <a:gd name="connsiteY43" fmla="*/ 43811 h 195887"/>
                  <a:gd name="connsiteX44" fmla="*/ 239808 w 239812"/>
                  <a:gd name="connsiteY44" fmla="*/ 48954 h 195887"/>
                  <a:gd name="connsiteX45" fmla="*/ 239808 w 239812"/>
                  <a:gd name="connsiteY45" fmla="*/ 56574 h 195887"/>
                  <a:gd name="connsiteX46" fmla="*/ 239236 w 239812"/>
                  <a:gd name="connsiteY46" fmla="*/ 68100 h 195887"/>
                  <a:gd name="connsiteX47" fmla="*/ 238569 w 239812"/>
                  <a:gd name="connsiteY47" fmla="*/ 88578 h 195887"/>
                  <a:gd name="connsiteX48" fmla="*/ 238569 w 239812"/>
                  <a:gd name="connsiteY48" fmla="*/ 121154 h 195887"/>
                  <a:gd name="connsiteX49" fmla="*/ 239236 w 239812"/>
                  <a:gd name="connsiteY49" fmla="*/ 156968 h 195887"/>
                  <a:gd name="connsiteX50" fmla="*/ 239808 w 239812"/>
                  <a:gd name="connsiteY50" fmla="*/ 174875 h 195887"/>
                  <a:gd name="connsiteX51" fmla="*/ 237903 w 239812"/>
                  <a:gd name="connsiteY51" fmla="*/ 179352 h 195887"/>
                  <a:gd name="connsiteX52" fmla="*/ 234093 w 239812"/>
                  <a:gd name="connsiteY52" fmla="*/ 179923 h 195887"/>
                  <a:gd name="connsiteX53" fmla="*/ 226473 w 239812"/>
                  <a:gd name="connsiteY53" fmla="*/ 179923 h 195887"/>
                  <a:gd name="connsiteX54" fmla="*/ 219424 w 239812"/>
                  <a:gd name="connsiteY54" fmla="*/ 177447 h 195887"/>
                  <a:gd name="connsiteX55" fmla="*/ 214090 w 239812"/>
                  <a:gd name="connsiteY55" fmla="*/ 165255 h 195887"/>
                  <a:gd name="connsiteX56" fmla="*/ 208375 w 239812"/>
                  <a:gd name="connsiteY56" fmla="*/ 151824 h 195887"/>
                  <a:gd name="connsiteX57" fmla="*/ 196850 w 239812"/>
                  <a:gd name="connsiteY57" fmla="*/ 147348 h 195887"/>
                  <a:gd name="connsiteX58" fmla="*/ 180848 w 239812"/>
                  <a:gd name="connsiteY58" fmla="*/ 146681 h 195887"/>
                  <a:gd name="connsiteX59" fmla="*/ 115602 w 239812"/>
                  <a:gd name="connsiteY59" fmla="*/ 146681 h 195887"/>
                  <a:gd name="connsiteX60" fmla="*/ 96552 w 239812"/>
                  <a:gd name="connsiteY60" fmla="*/ 147348 h 195887"/>
                  <a:gd name="connsiteX61" fmla="*/ 72263 w 239812"/>
                  <a:gd name="connsiteY61" fmla="*/ 149920 h 195887"/>
                  <a:gd name="connsiteX62" fmla="*/ 50546 w 239812"/>
                  <a:gd name="connsiteY62" fmla="*/ 155635 h 195887"/>
                  <a:gd name="connsiteX63" fmla="*/ 37782 w 239812"/>
                  <a:gd name="connsiteY63" fmla="*/ 165922 h 195887"/>
                  <a:gd name="connsiteX64" fmla="*/ 35782 w 239812"/>
                  <a:gd name="connsiteY64" fmla="*/ 173541 h 195887"/>
                  <a:gd name="connsiteX65" fmla="*/ 34544 w 239812"/>
                  <a:gd name="connsiteY65" fmla="*/ 186972 h 195887"/>
                  <a:gd name="connsiteX66" fmla="*/ 32639 w 239812"/>
                  <a:gd name="connsiteY66" fmla="*/ 192782 h 195887"/>
                  <a:gd name="connsiteX67" fmla="*/ 28162 w 239812"/>
                  <a:gd name="connsiteY67" fmla="*/ 194020 h 195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39812" h="195887">
                    <a:moveTo>
                      <a:pt x="22257" y="195830"/>
                    </a:moveTo>
                    <a:cubicBezTo>
                      <a:pt x="19572" y="196097"/>
                      <a:pt x="16879" y="195430"/>
                      <a:pt x="14637" y="193925"/>
                    </a:cubicBezTo>
                    <a:cubicBezTo>
                      <a:pt x="13059" y="191629"/>
                      <a:pt x="11957" y="189039"/>
                      <a:pt x="11398" y="186305"/>
                    </a:cubicBezTo>
                    <a:cubicBezTo>
                      <a:pt x="10855" y="179228"/>
                      <a:pt x="9837" y="172199"/>
                      <a:pt x="8350" y="165255"/>
                    </a:cubicBezTo>
                    <a:cubicBezTo>
                      <a:pt x="6445" y="156968"/>
                      <a:pt x="5778" y="149253"/>
                      <a:pt x="4540" y="141633"/>
                    </a:cubicBezTo>
                    <a:lnTo>
                      <a:pt x="1302" y="121154"/>
                    </a:lnTo>
                    <a:cubicBezTo>
                      <a:pt x="561" y="117582"/>
                      <a:pt x="146" y="113944"/>
                      <a:pt x="63" y="110295"/>
                    </a:cubicBezTo>
                    <a:cubicBezTo>
                      <a:pt x="63" y="106486"/>
                      <a:pt x="1302" y="104485"/>
                      <a:pt x="3207" y="104485"/>
                    </a:cubicBezTo>
                    <a:cubicBezTo>
                      <a:pt x="5104" y="104009"/>
                      <a:pt x="7062" y="103819"/>
                      <a:pt x="9017" y="103914"/>
                    </a:cubicBezTo>
                    <a:lnTo>
                      <a:pt x="32639" y="104485"/>
                    </a:lnTo>
                    <a:cubicBezTo>
                      <a:pt x="40259" y="103914"/>
                      <a:pt x="45402" y="103914"/>
                      <a:pt x="48641" y="103914"/>
                    </a:cubicBezTo>
                    <a:cubicBezTo>
                      <a:pt x="51879" y="103914"/>
                      <a:pt x="53118" y="102580"/>
                      <a:pt x="53118" y="100675"/>
                    </a:cubicBezTo>
                    <a:cubicBezTo>
                      <a:pt x="52929" y="99704"/>
                      <a:pt x="52466" y="98818"/>
                      <a:pt x="51784" y="98103"/>
                    </a:cubicBezTo>
                    <a:cubicBezTo>
                      <a:pt x="50439" y="96475"/>
                      <a:pt x="48940" y="94970"/>
                      <a:pt x="47307" y="93627"/>
                    </a:cubicBezTo>
                    <a:lnTo>
                      <a:pt x="39021" y="86007"/>
                    </a:lnTo>
                    <a:cubicBezTo>
                      <a:pt x="35211" y="82768"/>
                      <a:pt x="30734" y="78291"/>
                      <a:pt x="24352" y="72577"/>
                    </a:cubicBezTo>
                    <a:cubicBezTo>
                      <a:pt x="21015" y="69767"/>
                      <a:pt x="17834" y="66785"/>
                      <a:pt x="14827" y="63623"/>
                    </a:cubicBezTo>
                    <a:cubicBezTo>
                      <a:pt x="11724" y="60413"/>
                      <a:pt x="9123" y="56755"/>
                      <a:pt x="7112" y="52765"/>
                    </a:cubicBezTo>
                    <a:cubicBezTo>
                      <a:pt x="4490" y="48212"/>
                      <a:pt x="2775" y="43201"/>
                      <a:pt x="2064" y="38001"/>
                    </a:cubicBezTo>
                    <a:cubicBezTo>
                      <a:pt x="764" y="31057"/>
                      <a:pt x="126" y="24009"/>
                      <a:pt x="159" y="16950"/>
                    </a:cubicBezTo>
                    <a:cubicBezTo>
                      <a:pt x="-441" y="12026"/>
                      <a:pt x="669" y="7054"/>
                      <a:pt x="3302" y="2853"/>
                    </a:cubicBezTo>
                    <a:cubicBezTo>
                      <a:pt x="5333" y="463"/>
                      <a:pt x="8562" y="-537"/>
                      <a:pt x="11589" y="282"/>
                    </a:cubicBezTo>
                    <a:lnTo>
                      <a:pt x="44831" y="2282"/>
                    </a:lnTo>
                    <a:cubicBezTo>
                      <a:pt x="47403" y="2282"/>
                      <a:pt x="49974" y="2853"/>
                      <a:pt x="52546" y="2853"/>
                    </a:cubicBezTo>
                    <a:cubicBezTo>
                      <a:pt x="55169" y="3101"/>
                      <a:pt x="57136" y="5368"/>
                      <a:pt x="57023" y="7997"/>
                    </a:cubicBezTo>
                    <a:cubicBezTo>
                      <a:pt x="56356" y="11236"/>
                      <a:pt x="55689" y="15045"/>
                      <a:pt x="55118" y="18189"/>
                    </a:cubicBezTo>
                    <a:cubicBezTo>
                      <a:pt x="53822" y="25390"/>
                      <a:pt x="53185" y="32686"/>
                      <a:pt x="53213" y="40001"/>
                    </a:cubicBezTo>
                    <a:cubicBezTo>
                      <a:pt x="52707" y="50783"/>
                      <a:pt x="54901" y="61518"/>
                      <a:pt x="59595" y="71243"/>
                    </a:cubicBezTo>
                    <a:cubicBezTo>
                      <a:pt x="62610" y="77149"/>
                      <a:pt x="67276" y="82044"/>
                      <a:pt x="73025" y="85340"/>
                    </a:cubicBezTo>
                    <a:cubicBezTo>
                      <a:pt x="76467" y="87226"/>
                      <a:pt x="80109" y="88731"/>
                      <a:pt x="83883" y="89817"/>
                    </a:cubicBezTo>
                    <a:cubicBezTo>
                      <a:pt x="87824" y="91055"/>
                      <a:pt x="91875" y="91922"/>
                      <a:pt x="95980" y="92389"/>
                    </a:cubicBezTo>
                    <a:cubicBezTo>
                      <a:pt x="101292" y="92989"/>
                      <a:pt x="106639" y="93208"/>
                      <a:pt x="111982" y="93055"/>
                    </a:cubicBezTo>
                    <a:lnTo>
                      <a:pt x="175895" y="93055"/>
                    </a:lnTo>
                    <a:cubicBezTo>
                      <a:pt x="179750" y="93227"/>
                      <a:pt x="183611" y="93008"/>
                      <a:pt x="187420" y="92389"/>
                    </a:cubicBezTo>
                    <a:cubicBezTo>
                      <a:pt x="189325" y="92389"/>
                      <a:pt x="191897" y="91722"/>
                      <a:pt x="193802" y="91722"/>
                    </a:cubicBezTo>
                    <a:cubicBezTo>
                      <a:pt x="195707" y="91722"/>
                      <a:pt x="196374" y="91150"/>
                      <a:pt x="198279" y="91150"/>
                    </a:cubicBezTo>
                    <a:cubicBezTo>
                      <a:pt x="200553" y="91103"/>
                      <a:pt x="202768" y="90417"/>
                      <a:pt x="204660" y="89150"/>
                    </a:cubicBezTo>
                    <a:cubicBezTo>
                      <a:pt x="206488" y="88036"/>
                      <a:pt x="208023" y="86502"/>
                      <a:pt x="209137" y="84673"/>
                    </a:cubicBezTo>
                    <a:cubicBezTo>
                      <a:pt x="210629" y="81854"/>
                      <a:pt x="211719" y="78844"/>
                      <a:pt x="212376" y="75720"/>
                    </a:cubicBezTo>
                    <a:cubicBezTo>
                      <a:pt x="213689" y="70662"/>
                      <a:pt x="214739" y="65547"/>
                      <a:pt x="215519" y="60385"/>
                    </a:cubicBezTo>
                    <a:cubicBezTo>
                      <a:pt x="216852" y="55336"/>
                      <a:pt x="218091" y="50860"/>
                      <a:pt x="219424" y="45716"/>
                    </a:cubicBezTo>
                    <a:cubicBezTo>
                      <a:pt x="219996" y="43811"/>
                      <a:pt x="222567" y="43144"/>
                      <a:pt x="225806" y="43144"/>
                    </a:cubicBezTo>
                    <a:lnTo>
                      <a:pt x="232188" y="43144"/>
                    </a:lnTo>
                    <a:cubicBezTo>
                      <a:pt x="234093" y="43144"/>
                      <a:pt x="235331" y="43811"/>
                      <a:pt x="237331" y="43811"/>
                    </a:cubicBezTo>
                    <a:cubicBezTo>
                      <a:pt x="239331" y="43811"/>
                      <a:pt x="239808" y="46383"/>
                      <a:pt x="239808" y="48954"/>
                    </a:cubicBezTo>
                    <a:lnTo>
                      <a:pt x="239808" y="56574"/>
                    </a:lnTo>
                    <a:cubicBezTo>
                      <a:pt x="239845" y="60423"/>
                      <a:pt x="239654" y="64271"/>
                      <a:pt x="239236" y="68100"/>
                    </a:cubicBezTo>
                    <a:lnTo>
                      <a:pt x="238569" y="88578"/>
                    </a:lnTo>
                    <a:lnTo>
                      <a:pt x="238569" y="121154"/>
                    </a:lnTo>
                    <a:cubicBezTo>
                      <a:pt x="238569" y="137823"/>
                      <a:pt x="238569" y="149253"/>
                      <a:pt x="239236" y="156968"/>
                    </a:cubicBezTo>
                    <a:cubicBezTo>
                      <a:pt x="239903" y="164683"/>
                      <a:pt x="239808" y="170398"/>
                      <a:pt x="239808" y="174875"/>
                    </a:cubicBezTo>
                    <a:cubicBezTo>
                      <a:pt x="239808" y="177447"/>
                      <a:pt x="239236" y="178685"/>
                      <a:pt x="237903" y="179352"/>
                    </a:cubicBezTo>
                    <a:cubicBezTo>
                      <a:pt x="236690" y="179819"/>
                      <a:pt x="235389" y="180019"/>
                      <a:pt x="234093" y="179923"/>
                    </a:cubicBezTo>
                    <a:lnTo>
                      <a:pt x="226473" y="179923"/>
                    </a:lnTo>
                    <a:cubicBezTo>
                      <a:pt x="222567" y="179923"/>
                      <a:pt x="220662" y="179352"/>
                      <a:pt x="219424" y="177447"/>
                    </a:cubicBezTo>
                    <a:cubicBezTo>
                      <a:pt x="217380" y="173503"/>
                      <a:pt x="215599" y="169427"/>
                      <a:pt x="214090" y="165255"/>
                    </a:cubicBezTo>
                    <a:cubicBezTo>
                      <a:pt x="213008" y="160473"/>
                      <a:pt x="211073" y="155920"/>
                      <a:pt x="208375" y="151824"/>
                    </a:cubicBezTo>
                    <a:cubicBezTo>
                      <a:pt x="205161" y="149053"/>
                      <a:pt x="201091" y="147472"/>
                      <a:pt x="196850" y="147348"/>
                    </a:cubicBezTo>
                    <a:cubicBezTo>
                      <a:pt x="192373" y="147348"/>
                      <a:pt x="187325" y="146681"/>
                      <a:pt x="180848" y="146681"/>
                    </a:cubicBezTo>
                    <a:lnTo>
                      <a:pt x="115602" y="146681"/>
                    </a:lnTo>
                    <a:cubicBezTo>
                      <a:pt x="111125" y="146681"/>
                      <a:pt x="104743" y="146681"/>
                      <a:pt x="96552" y="147348"/>
                    </a:cubicBezTo>
                    <a:cubicBezTo>
                      <a:pt x="88360" y="148015"/>
                      <a:pt x="80550" y="148681"/>
                      <a:pt x="72263" y="149920"/>
                    </a:cubicBezTo>
                    <a:cubicBezTo>
                      <a:pt x="64865" y="151158"/>
                      <a:pt x="57595" y="153072"/>
                      <a:pt x="50546" y="155635"/>
                    </a:cubicBezTo>
                    <a:cubicBezTo>
                      <a:pt x="45028" y="157101"/>
                      <a:pt x="40391" y="160845"/>
                      <a:pt x="37782" y="165922"/>
                    </a:cubicBezTo>
                    <a:lnTo>
                      <a:pt x="35782" y="173541"/>
                    </a:lnTo>
                    <a:cubicBezTo>
                      <a:pt x="35782" y="176113"/>
                      <a:pt x="35211" y="180590"/>
                      <a:pt x="34544" y="186972"/>
                    </a:cubicBezTo>
                    <a:cubicBezTo>
                      <a:pt x="34484" y="189048"/>
                      <a:pt x="33822" y="191068"/>
                      <a:pt x="32639" y="192782"/>
                    </a:cubicBezTo>
                    <a:cubicBezTo>
                      <a:pt x="31519" y="194039"/>
                      <a:pt x="29768" y="194525"/>
                      <a:pt x="28162" y="1940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75388573-7805-4C94-9BAF-B738133BFDAF}"/>
                  </a:ext>
                </a:extLst>
              </p:cNvPr>
              <p:cNvSpPr/>
              <p:nvPr/>
            </p:nvSpPr>
            <p:spPr>
              <a:xfrm>
                <a:off x="728931" y="3014809"/>
                <a:ext cx="245572" cy="209340"/>
              </a:xfrm>
              <a:custGeom>
                <a:avLst/>
                <a:gdLst>
                  <a:gd name="connsiteX0" fmla="*/ 105279 w 245572"/>
                  <a:gd name="connsiteY0" fmla="*/ 133712 h 209340"/>
                  <a:gd name="connsiteX1" fmla="*/ 107851 w 245572"/>
                  <a:gd name="connsiteY1" fmla="*/ 149714 h 209340"/>
                  <a:gd name="connsiteX2" fmla="*/ 123758 w 245572"/>
                  <a:gd name="connsiteY2" fmla="*/ 153524 h 209340"/>
                  <a:gd name="connsiteX3" fmla="*/ 155762 w 245572"/>
                  <a:gd name="connsiteY3" fmla="*/ 148476 h 209340"/>
                  <a:gd name="connsiteX4" fmla="*/ 181289 w 245572"/>
                  <a:gd name="connsiteY4" fmla="*/ 133712 h 209340"/>
                  <a:gd name="connsiteX5" fmla="*/ 198053 w 245572"/>
                  <a:gd name="connsiteY5" fmla="*/ 110756 h 209340"/>
                  <a:gd name="connsiteX6" fmla="*/ 203768 w 245572"/>
                  <a:gd name="connsiteY6" fmla="*/ 81324 h 209340"/>
                  <a:gd name="connsiteX7" fmla="*/ 199958 w 245572"/>
                  <a:gd name="connsiteY7" fmla="*/ 53226 h 209340"/>
                  <a:gd name="connsiteX8" fmla="*/ 188528 w 245572"/>
                  <a:gd name="connsiteY8" fmla="*/ 23793 h 209340"/>
                  <a:gd name="connsiteX9" fmla="*/ 186623 w 245572"/>
                  <a:gd name="connsiteY9" fmla="*/ 19983 h 209340"/>
                  <a:gd name="connsiteX10" fmla="*/ 182813 w 245572"/>
                  <a:gd name="connsiteY10" fmla="*/ 14173 h 209340"/>
                  <a:gd name="connsiteX11" fmla="*/ 179574 w 245572"/>
                  <a:gd name="connsiteY11" fmla="*/ 9125 h 209340"/>
                  <a:gd name="connsiteX12" fmla="*/ 178336 w 245572"/>
                  <a:gd name="connsiteY12" fmla="*/ 5886 h 209340"/>
                  <a:gd name="connsiteX13" fmla="*/ 179574 w 245572"/>
                  <a:gd name="connsiteY13" fmla="*/ 4648 h 209340"/>
                  <a:gd name="connsiteX14" fmla="*/ 182146 w 245572"/>
                  <a:gd name="connsiteY14" fmla="*/ 4648 h 209340"/>
                  <a:gd name="connsiteX15" fmla="*/ 188528 w 245572"/>
                  <a:gd name="connsiteY15" fmla="*/ 5410 h 209340"/>
                  <a:gd name="connsiteX16" fmla="*/ 202625 w 245572"/>
                  <a:gd name="connsiteY16" fmla="*/ 6743 h 209340"/>
                  <a:gd name="connsiteX17" fmla="*/ 217960 w 245572"/>
                  <a:gd name="connsiteY17" fmla="*/ 8648 h 209340"/>
                  <a:gd name="connsiteX18" fmla="*/ 226247 w 245572"/>
                  <a:gd name="connsiteY18" fmla="*/ 11220 h 209340"/>
                  <a:gd name="connsiteX19" fmla="*/ 230152 w 245572"/>
                  <a:gd name="connsiteY19" fmla="*/ 18173 h 209340"/>
                  <a:gd name="connsiteX20" fmla="*/ 236534 w 245572"/>
                  <a:gd name="connsiteY20" fmla="*/ 34842 h 209340"/>
                  <a:gd name="connsiteX21" fmla="*/ 242916 w 245572"/>
                  <a:gd name="connsiteY21" fmla="*/ 59798 h 209340"/>
                  <a:gd name="connsiteX22" fmla="*/ 245487 w 245572"/>
                  <a:gd name="connsiteY22" fmla="*/ 90468 h 209340"/>
                  <a:gd name="connsiteX23" fmla="*/ 235962 w 245572"/>
                  <a:gd name="connsiteY23" fmla="*/ 141618 h 209340"/>
                  <a:gd name="connsiteX24" fmla="*/ 173288 w 245572"/>
                  <a:gd name="connsiteY24" fmla="*/ 201720 h 209340"/>
                  <a:gd name="connsiteX25" fmla="*/ 128520 w 245572"/>
                  <a:gd name="connsiteY25" fmla="*/ 209340 h 209340"/>
                  <a:gd name="connsiteX26" fmla="*/ 83848 w 245572"/>
                  <a:gd name="connsiteY26" fmla="*/ 201720 h 209340"/>
                  <a:gd name="connsiteX27" fmla="*/ 42224 w 245572"/>
                  <a:gd name="connsiteY27" fmla="*/ 179336 h 209340"/>
                  <a:gd name="connsiteX28" fmla="*/ 28 w 245572"/>
                  <a:gd name="connsiteY28" fmla="*/ 88563 h 209340"/>
                  <a:gd name="connsiteX29" fmla="*/ 4505 w 245572"/>
                  <a:gd name="connsiteY29" fmla="*/ 54654 h 209340"/>
                  <a:gd name="connsiteX30" fmla="*/ 19269 w 245572"/>
                  <a:gd name="connsiteY30" fmla="*/ 26079 h 209340"/>
                  <a:gd name="connsiteX31" fmla="*/ 46129 w 245572"/>
                  <a:gd name="connsiteY31" fmla="*/ 7029 h 209340"/>
                  <a:gd name="connsiteX32" fmla="*/ 86325 w 245572"/>
                  <a:gd name="connsiteY32" fmla="*/ 76 h 209340"/>
                  <a:gd name="connsiteX33" fmla="*/ 97183 w 245572"/>
                  <a:gd name="connsiteY33" fmla="*/ 1981 h 209340"/>
                  <a:gd name="connsiteX34" fmla="*/ 102993 w 245572"/>
                  <a:gd name="connsiteY34" fmla="*/ 7029 h 209340"/>
                  <a:gd name="connsiteX35" fmla="*/ 104898 w 245572"/>
                  <a:gd name="connsiteY35" fmla="*/ 14744 h 209340"/>
                  <a:gd name="connsiteX36" fmla="*/ 104898 w 245572"/>
                  <a:gd name="connsiteY36" fmla="*/ 23698 h 209340"/>
                  <a:gd name="connsiteX37" fmla="*/ 28508 w 245572"/>
                  <a:gd name="connsiteY37" fmla="*/ 89611 h 209340"/>
                  <a:gd name="connsiteX38" fmla="*/ 34890 w 245572"/>
                  <a:gd name="connsiteY38" fmla="*/ 116472 h 209340"/>
                  <a:gd name="connsiteX39" fmla="*/ 50320 w 245572"/>
                  <a:gd name="connsiteY39" fmla="*/ 133140 h 209340"/>
                  <a:gd name="connsiteX40" fmla="*/ 66894 w 245572"/>
                  <a:gd name="connsiteY40" fmla="*/ 141427 h 209340"/>
                  <a:gd name="connsiteX41" fmla="*/ 76419 w 245572"/>
                  <a:gd name="connsiteY41" fmla="*/ 143332 h 209340"/>
                  <a:gd name="connsiteX42" fmla="*/ 80229 w 245572"/>
                  <a:gd name="connsiteY42" fmla="*/ 142094 h 209340"/>
                  <a:gd name="connsiteX43" fmla="*/ 82134 w 245572"/>
                  <a:gd name="connsiteY43" fmla="*/ 136284 h 209340"/>
                  <a:gd name="connsiteX44" fmla="*/ 80895 w 245572"/>
                  <a:gd name="connsiteY44" fmla="*/ 115805 h 209340"/>
                  <a:gd name="connsiteX45" fmla="*/ 78324 w 245572"/>
                  <a:gd name="connsiteY45" fmla="*/ 80657 h 209340"/>
                  <a:gd name="connsiteX46" fmla="*/ 76990 w 245572"/>
                  <a:gd name="connsiteY46" fmla="*/ 65989 h 209340"/>
                  <a:gd name="connsiteX47" fmla="*/ 75085 w 245572"/>
                  <a:gd name="connsiteY47" fmla="*/ 57702 h 209340"/>
                  <a:gd name="connsiteX48" fmla="*/ 72513 w 245572"/>
                  <a:gd name="connsiteY48" fmla="*/ 53797 h 209340"/>
                  <a:gd name="connsiteX49" fmla="*/ 67465 w 245572"/>
                  <a:gd name="connsiteY49" fmla="*/ 53226 h 209340"/>
                  <a:gd name="connsiteX50" fmla="*/ 60417 w 245572"/>
                  <a:gd name="connsiteY50" fmla="*/ 53797 h 209340"/>
                  <a:gd name="connsiteX51" fmla="*/ 46986 w 245572"/>
                  <a:gd name="connsiteY51" fmla="*/ 58274 h 209340"/>
                  <a:gd name="connsiteX52" fmla="*/ 34223 w 245572"/>
                  <a:gd name="connsiteY52" fmla="*/ 69132 h 209340"/>
                  <a:gd name="connsiteX53" fmla="*/ 28508 w 245572"/>
                  <a:gd name="connsiteY53" fmla="*/ 89611 h 209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45572" h="209340">
                    <a:moveTo>
                      <a:pt x="105279" y="133712"/>
                    </a:moveTo>
                    <a:cubicBezTo>
                      <a:pt x="104487" y="139179"/>
                      <a:pt x="105384" y="144770"/>
                      <a:pt x="107851" y="149714"/>
                    </a:cubicBezTo>
                    <a:cubicBezTo>
                      <a:pt x="109089" y="152285"/>
                      <a:pt x="114804" y="153524"/>
                      <a:pt x="123758" y="153524"/>
                    </a:cubicBezTo>
                    <a:cubicBezTo>
                      <a:pt x="134617" y="153438"/>
                      <a:pt x="145402" y="151733"/>
                      <a:pt x="155762" y="148476"/>
                    </a:cubicBezTo>
                    <a:cubicBezTo>
                      <a:pt x="165126" y="145208"/>
                      <a:pt x="173788" y="140198"/>
                      <a:pt x="181289" y="133712"/>
                    </a:cubicBezTo>
                    <a:cubicBezTo>
                      <a:pt x="188484" y="127378"/>
                      <a:pt x="194207" y="119538"/>
                      <a:pt x="198053" y="110756"/>
                    </a:cubicBezTo>
                    <a:cubicBezTo>
                      <a:pt x="202093" y="101479"/>
                      <a:pt x="204044" y="91440"/>
                      <a:pt x="203768" y="81324"/>
                    </a:cubicBezTo>
                    <a:cubicBezTo>
                      <a:pt x="203811" y="71828"/>
                      <a:pt x="202529" y="62369"/>
                      <a:pt x="199958" y="53226"/>
                    </a:cubicBezTo>
                    <a:cubicBezTo>
                      <a:pt x="197506" y="42938"/>
                      <a:pt x="193660" y="33042"/>
                      <a:pt x="188528" y="23793"/>
                    </a:cubicBezTo>
                    <a:cubicBezTo>
                      <a:pt x="188528" y="23126"/>
                      <a:pt x="187290" y="21888"/>
                      <a:pt x="186623" y="19983"/>
                    </a:cubicBezTo>
                    <a:cubicBezTo>
                      <a:pt x="185579" y="17907"/>
                      <a:pt x="184300" y="15954"/>
                      <a:pt x="182813" y="14173"/>
                    </a:cubicBezTo>
                    <a:cubicBezTo>
                      <a:pt x="181648" y="12544"/>
                      <a:pt x="180567" y="10858"/>
                      <a:pt x="179574" y="9125"/>
                    </a:cubicBezTo>
                    <a:cubicBezTo>
                      <a:pt x="179003" y="7791"/>
                      <a:pt x="178336" y="7124"/>
                      <a:pt x="178336" y="5886"/>
                    </a:cubicBezTo>
                    <a:cubicBezTo>
                      <a:pt x="178382" y="5219"/>
                      <a:pt x="178910" y="4696"/>
                      <a:pt x="179574" y="4648"/>
                    </a:cubicBezTo>
                    <a:lnTo>
                      <a:pt x="182146" y="4648"/>
                    </a:lnTo>
                    <a:cubicBezTo>
                      <a:pt x="184288" y="4762"/>
                      <a:pt x="186420" y="5010"/>
                      <a:pt x="188528" y="5410"/>
                    </a:cubicBezTo>
                    <a:cubicBezTo>
                      <a:pt x="192433" y="6077"/>
                      <a:pt x="197481" y="6077"/>
                      <a:pt x="202625" y="6743"/>
                    </a:cubicBezTo>
                    <a:lnTo>
                      <a:pt x="217960" y="8648"/>
                    </a:lnTo>
                    <a:cubicBezTo>
                      <a:pt x="220937" y="8515"/>
                      <a:pt x="223866" y="9429"/>
                      <a:pt x="226247" y="11220"/>
                    </a:cubicBezTo>
                    <a:cubicBezTo>
                      <a:pt x="227798" y="13392"/>
                      <a:pt x="229107" y="15716"/>
                      <a:pt x="230152" y="18173"/>
                    </a:cubicBezTo>
                    <a:cubicBezTo>
                      <a:pt x="232581" y="23612"/>
                      <a:pt x="234712" y="29175"/>
                      <a:pt x="236534" y="34842"/>
                    </a:cubicBezTo>
                    <a:cubicBezTo>
                      <a:pt x="239206" y="43015"/>
                      <a:pt x="241338" y="51349"/>
                      <a:pt x="242916" y="59798"/>
                    </a:cubicBezTo>
                    <a:cubicBezTo>
                      <a:pt x="245000" y="69885"/>
                      <a:pt x="245863" y="80181"/>
                      <a:pt x="245487" y="90468"/>
                    </a:cubicBezTo>
                    <a:cubicBezTo>
                      <a:pt x="246145" y="108013"/>
                      <a:pt x="242891" y="125482"/>
                      <a:pt x="235962" y="141618"/>
                    </a:cubicBezTo>
                    <a:cubicBezTo>
                      <a:pt x="224291" y="169459"/>
                      <a:pt x="201598" y="191224"/>
                      <a:pt x="173288" y="201720"/>
                    </a:cubicBezTo>
                    <a:cubicBezTo>
                      <a:pt x="158911" y="206797"/>
                      <a:pt x="143769" y="209378"/>
                      <a:pt x="128520" y="209340"/>
                    </a:cubicBezTo>
                    <a:cubicBezTo>
                      <a:pt x="113333" y="209045"/>
                      <a:pt x="98276" y="206473"/>
                      <a:pt x="83848" y="201720"/>
                    </a:cubicBezTo>
                    <a:cubicBezTo>
                      <a:pt x="68682" y="196958"/>
                      <a:pt x="54558" y="189366"/>
                      <a:pt x="42224" y="179336"/>
                    </a:cubicBezTo>
                    <a:cubicBezTo>
                      <a:pt x="14836" y="157267"/>
                      <a:pt x="-753" y="123729"/>
                      <a:pt x="28" y="88563"/>
                    </a:cubicBezTo>
                    <a:cubicBezTo>
                      <a:pt x="-76" y="77105"/>
                      <a:pt x="1431" y="65694"/>
                      <a:pt x="4505" y="54654"/>
                    </a:cubicBezTo>
                    <a:cubicBezTo>
                      <a:pt x="7148" y="44120"/>
                      <a:pt x="12202" y="34337"/>
                      <a:pt x="19269" y="26079"/>
                    </a:cubicBezTo>
                    <a:cubicBezTo>
                      <a:pt x="26632" y="17745"/>
                      <a:pt x="35826" y="11220"/>
                      <a:pt x="46129" y="7029"/>
                    </a:cubicBezTo>
                    <a:cubicBezTo>
                      <a:pt x="58889" y="1905"/>
                      <a:pt x="72586" y="-467"/>
                      <a:pt x="86325" y="76"/>
                    </a:cubicBezTo>
                    <a:cubicBezTo>
                      <a:pt x="90030" y="47"/>
                      <a:pt x="93708" y="695"/>
                      <a:pt x="97183" y="1981"/>
                    </a:cubicBezTo>
                    <a:cubicBezTo>
                      <a:pt x="99520" y="3143"/>
                      <a:pt x="101521" y="4877"/>
                      <a:pt x="102993" y="7029"/>
                    </a:cubicBezTo>
                    <a:cubicBezTo>
                      <a:pt x="104204" y="9420"/>
                      <a:pt x="104855" y="12058"/>
                      <a:pt x="104898" y="14744"/>
                    </a:cubicBezTo>
                    <a:lnTo>
                      <a:pt x="104898" y="23698"/>
                    </a:lnTo>
                    <a:close/>
                    <a:moveTo>
                      <a:pt x="28508" y="89611"/>
                    </a:moveTo>
                    <a:cubicBezTo>
                      <a:pt x="28052" y="98984"/>
                      <a:pt x="30264" y="108299"/>
                      <a:pt x="34890" y="116472"/>
                    </a:cubicBezTo>
                    <a:cubicBezTo>
                      <a:pt x="38809" y="123044"/>
                      <a:pt x="44066" y="128730"/>
                      <a:pt x="50320" y="133140"/>
                    </a:cubicBezTo>
                    <a:cubicBezTo>
                      <a:pt x="55357" y="136788"/>
                      <a:pt x="60955" y="139589"/>
                      <a:pt x="66894" y="141427"/>
                    </a:cubicBezTo>
                    <a:cubicBezTo>
                      <a:pt x="69924" y="142646"/>
                      <a:pt x="73153" y="143284"/>
                      <a:pt x="76419" y="143332"/>
                    </a:cubicBezTo>
                    <a:cubicBezTo>
                      <a:pt x="77777" y="143275"/>
                      <a:pt x="79094" y="142846"/>
                      <a:pt x="80229" y="142094"/>
                    </a:cubicBezTo>
                    <a:cubicBezTo>
                      <a:pt x="81467" y="141427"/>
                      <a:pt x="82134" y="139522"/>
                      <a:pt x="82134" y="136284"/>
                    </a:cubicBezTo>
                    <a:cubicBezTo>
                      <a:pt x="82134" y="133045"/>
                      <a:pt x="81467" y="126759"/>
                      <a:pt x="80895" y="115805"/>
                    </a:cubicBezTo>
                    <a:cubicBezTo>
                      <a:pt x="80324" y="104851"/>
                      <a:pt x="78990" y="93421"/>
                      <a:pt x="78324" y="80657"/>
                    </a:cubicBezTo>
                    <a:cubicBezTo>
                      <a:pt x="78301" y="75743"/>
                      <a:pt x="77855" y="70828"/>
                      <a:pt x="76990" y="65989"/>
                    </a:cubicBezTo>
                    <a:cubicBezTo>
                      <a:pt x="77008" y="63112"/>
                      <a:pt x="76356" y="60284"/>
                      <a:pt x="75085" y="57702"/>
                    </a:cubicBezTo>
                    <a:cubicBezTo>
                      <a:pt x="74514" y="56369"/>
                      <a:pt x="73847" y="54464"/>
                      <a:pt x="72513" y="53797"/>
                    </a:cubicBezTo>
                    <a:cubicBezTo>
                      <a:pt x="70874" y="53321"/>
                      <a:pt x="69168" y="53130"/>
                      <a:pt x="67465" y="53226"/>
                    </a:cubicBezTo>
                    <a:cubicBezTo>
                      <a:pt x="65105" y="53235"/>
                      <a:pt x="62748" y="53426"/>
                      <a:pt x="60417" y="53797"/>
                    </a:cubicBezTo>
                    <a:cubicBezTo>
                      <a:pt x="55695" y="54416"/>
                      <a:pt x="51135" y="55940"/>
                      <a:pt x="46986" y="58274"/>
                    </a:cubicBezTo>
                    <a:cubicBezTo>
                      <a:pt x="41906" y="60788"/>
                      <a:pt x="37522" y="64522"/>
                      <a:pt x="34223" y="69132"/>
                    </a:cubicBezTo>
                    <a:cubicBezTo>
                      <a:pt x="29816" y="75000"/>
                      <a:pt x="27775" y="82305"/>
                      <a:pt x="28508" y="896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261F719-B897-490E-85D6-33296336263B}"/>
                  </a:ext>
                </a:extLst>
              </p:cNvPr>
              <p:cNvSpPr/>
              <p:nvPr/>
            </p:nvSpPr>
            <p:spPr>
              <a:xfrm>
                <a:off x="728661" y="2707798"/>
                <a:ext cx="241566" cy="283913"/>
              </a:xfrm>
              <a:custGeom>
                <a:avLst/>
                <a:gdLst>
                  <a:gd name="connsiteX0" fmla="*/ 19253 w 241566"/>
                  <a:gd name="connsiteY0" fmla="*/ 283845 h 283913"/>
                  <a:gd name="connsiteX1" fmla="*/ 12204 w 241566"/>
                  <a:gd name="connsiteY1" fmla="*/ 282607 h 283913"/>
                  <a:gd name="connsiteX2" fmla="*/ 9633 w 241566"/>
                  <a:gd name="connsiteY2" fmla="*/ 276225 h 283913"/>
                  <a:gd name="connsiteX3" fmla="*/ 7061 w 241566"/>
                  <a:gd name="connsiteY3" fmla="*/ 255079 h 283913"/>
                  <a:gd name="connsiteX4" fmla="*/ 3918 w 241566"/>
                  <a:gd name="connsiteY4" fmla="*/ 232124 h 283913"/>
                  <a:gd name="connsiteX5" fmla="*/ 1346 w 241566"/>
                  <a:gd name="connsiteY5" fmla="*/ 212312 h 283913"/>
                  <a:gd name="connsiteX6" fmla="*/ 12 w 241566"/>
                  <a:gd name="connsiteY6" fmla="*/ 199454 h 283913"/>
                  <a:gd name="connsiteX7" fmla="*/ 4489 w 241566"/>
                  <a:gd name="connsiteY7" fmla="*/ 195644 h 283913"/>
                  <a:gd name="connsiteX8" fmla="*/ 12871 w 241566"/>
                  <a:gd name="connsiteY8" fmla="*/ 194405 h 283913"/>
                  <a:gd name="connsiteX9" fmla="*/ 21158 w 241566"/>
                  <a:gd name="connsiteY9" fmla="*/ 193738 h 283913"/>
                  <a:gd name="connsiteX10" fmla="*/ 30111 w 241566"/>
                  <a:gd name="connsiteY10" fmla="*/ 193072 h 283913"/>
                  <a:gd name="connsiteX11" fmla="*/ 37731 w 241566"/>
                  <a:gd name="connsiteY11" fmla="*/ 192405 h 283913"/>
                  <a:gd name="connsiteX12" fmla="*/ 41637 w 241566"/>
                  <a:gd name="connsiteY12" fmla="*/ 192405 h 283913"/>
                  <a:gd name="connsiteX13" fmla="*/ 45447 w 241566"/>
                  <a:gd name="connsiteY13" fmla="*/ 191834 h 283913"/>
                  <a:gd name="connsiteX14" fmla="*/ 48018 w 241566"/>
                  <a:gd name="connsiteY14" fmla="*/ 188595 h 283913"/>
                  <a:gd name="connsiteX15" fmla="*/ 46685 w 241566"/>
                  <a:gd name="connsiteY15" fmla="*/ 185452 h 283913"/>
                  <a:gd name="connsiteX16" fmla="*/ 39636 w 241566"/>
                  <a:gd name="connsiteY16" fmla="*/ 177737 h 283913"/>
                  <a:gd name="connsiteX17" fmla="*/ 23063 w 241566"/>
                  <a:gd name="connsiteY17" fmla="*/ 161734 h 283913"/>
                  <a:gd name="connsiteX18" fmla="*/ 10299 w 241566"/>
                  <a:gd name="connsiteY18" fmla="*/ 147066 h 283913"/>
                  <a:gd name="connsiteX19" fmla="*/ 2584 w 241566"/>
                  <a:gd name="connsiteY19" fmla="*/ 129826 h 283913"/>
                  <a:gd name="connsiteX20" fmla="*/ 12 w 241566"/>
                  <a:gd name="connsiteY20" fmla="*/ 105537 h 283913"/>
                  <a:gd name="connsiteX21" fmla="*/ 2584 w 241566"/>
                  <a:gd name="connsiteY21" fmla="*/ 81248 h 283913"/>
                  <a:gd name="connsiteX22" fmla="*/ 10871 w 241566"/>
                  <a:gd name="connsiteY22" fmla="*/ 59436 h 283913"/>
                  <a:gd name="connsiteX23" fmla="*/ 24968 w 241566"/>
                  <a:gd name="connsiteY23" fmla="*/ 42863 h 283913"/>
                  <a:gd name="connsiteX24" fmla="*/ 45447 w 241566"/>
                  <a:gd name="connsiteY24" fmla="*/ 34576 h 283913"/>
                  <a:gd name="connsiteX25" fmla="*/ 53733 w 241566"/>
                  <a:gd name="connsiteY25" fmla="*/ 33909 h 283913"/>
                  <a:gd name="connsiteX26" fmla="*/ 64592 w 241566"/>
                  <a:gd name="connsiteY26" fmla="*/ 33242 h 283913"/>
                  <a:gd name="connsiteX27" fmla="*/ 176511 w 241566"/>
                  <a:gd name="connsiteY27" fmla="*/ 33242 h 283913"/>
                  <a:gd name="connsiteX28" fmla="*/ 199466 w 241566"/>
                  <a:gd name="connsiteY28" fmla="*/ 32004 h 283913"/>
                  <a:gd name="connsiteX29" fmla="*/ 208991 w 241566"/>
                  <a:gd name="connsiteY29" fmla="*/ 29432 h 283913"/>
                  <a:gd name="connsiteX30" fmla="*/ 212229 w 241566"/>
                  <a:gd name="connsiteY30" fmla="*/ 24289 h 283913"/>
                  <a:gd name="connsiteX31" fmla="*/ 214134 w 241566"/>
                  <a:gd name="connsiteY31" fmla="*/ 19812 h 283913"/>
                  <a:gd name="connsiteX32" fmla="*/ 216706 w 241566"/>
                  <a:gd name="connsiteY32" fmla="*/ 13430 h 283913"/>
                  <a:gd name="connsiteX33" fmla="*/ 218611 w 241566"/>
                  <a:gd name="connsiteY33" fmla="*/ 7049 h 283913"/>
                  <a:gd name="connsiteX34" fmla="*/ 219849 w 241566"/>
                  <a:gd name="connsiteY34" fmla="*/ 3810 h 283913"/>
                  <a:gd name="connsiteX35" fmla="*/ 223088 w 241566"/>
                  <a:gd name="connsiteY35" fmla="*/ 667 h 283913"/>
                  <a:gd name="connsiteX36" fmla="*/ 227565 w 241566"/>
                  <a:gd name="connsiteY36" fmla="*/ 0 h 283913"/>
                  <a:gd name="connsiteX37" fmla="*/ 235185 w 241566"/>
                  <a:gd name="connsiteY37" fmla="*/ 0 h 283913"/>
                  <a:gd name="connsiteX38" fmla="*/ 241566 w 241566"/>
                  <a:gd name="connsiteY38" fmla="*/ 5144 h 283913"/>
                  <a:gd name="connsiteX39" fmla="*/ 241566 w 241566"/>
                  <a:gd name="connsiteY39" fmla="*/ 12192 h 283913"/>
                  <a:gd name="connsiteX40" fmla="*/ 240995 w 241566"/>
                  <a:gd name="connsiteY40" fmla="*/ 21717 h 283913"/>
                  <a:gd name="connsiteX41" fmla="*/ 240328 w 241566"/>
                  <a:gd name="connsiteY41" fmla="*/ 37052 h 283913"/>
                  <a:gd name="connsiteX42" fmla="*/ 240328 w 241566"/>
                  <a:gd name="connsiteY42" fmla="*/ 86296 h 283913"/>
                  <a:gd name="connsiteX43" fmla="*/ 240995 w 241566"/>
                  <a:gd name="connsiteY43" fmla="*/ 101632 h 283913"/>
                  <a:gd name="connsiteX44" fmla="*/ 241566 w 241566"/>
                  <a:gd name="connsiteY44" fmla="*/ 110585 h 283913"/>
                  <a:gd name="connsiteX45" fmla="*/ 241566 w 241566"/>
                  <a:gd name="connsiteY45" fmla="*/ 117634 h 283913"/>
                  <a:gd name="connsiteX46" fmla="*/ 239661 w 241566"/>
                  <a:gd name="connsiteY46" fmla="*/ 122111 h 283913"/>
                  <a:gd name="connsiteX47" fmla="*/ 235851 w 241566"/>
                  <a:gd name="connsiteY47" fmla="*/ 122777 h 283913"/>
                  <a:gd name="connsiteX48" fmla="*/ 228136 w 241566"/>
                  <a:gd name="connsiteY48" fmla="*/ 122777 h 283913"/>
                  <a:gd name="connsiteX49" fmla="*/ 221183 w 241566"/>
                  <a:gd name="connsiteY49" fmla="*/ 120206 h 283913"/>
                  <a:gd name="connsiteX50" fmla="*/ 216039 w 241566"/>
                  <a:gd name="connsiteY50" fmla="*/ 108013 h 283913"/>
                  <a:gd name="connsiteX51" fmla="*/ 210229 w 241566"/>
                  <a:gd name="connsiteY51" fmla="*/ 94679 h 283913"/>
                  <a:gd name="connsiteX52" fmla="*/ 198799 w 241566"/>
                  <a:gd name="connsiteY52" fmla="*/ 90202 h 283913"/>
                  <a:gd name="connsiteX53" fmla="*/ 184702 w 241566"/>
                  <a:gd name="connsiteY53" fmla="*/ 89535 h 283913"/>
                  <a:gd name="connsiteX54" fmla="*/ 117075 w 241566"/>
                  <a:gd name="connsiteY54" fmla="*/ 89535 h 283913"/>
                  <a:gd name="connsiteX55" fmla="*/ 87642 w 241566"/>
                  <a:gd name="connsiteY55" fmla="*/ 90202 h 283913"/>
                  <a:gd name="connsiteX56" fmla="*/ 64592 w 241566"/>
                  <a:gd name="connsiteY56" fmla="*/ 94679 h 283913"/>
                  <a:gd name="connsiteX57" fmla="*/ 49257 w 241566"/>
                  <a:gd name="connsiteY57" fmla="*/ 106775 h 283913"/>
                  <a:gd name="connsiteX58" fmla="*/ 43542 w 241566"/>
                  <a:gd name="connsiteY58" fmla="*/ 130397 h 283913"/>
                  <a:gd name="connsiteX59" fmla="*/ 51162 w 241566"/>
                  <a:gd name="connsiteY59" fmla="*/ 161163 h 283913"/>
                  <a:gd name="connsiteX60" fmla="*/ 66497 w 241566"/>
                  <a:gd name="connsiteY60" fmla="*/ 179070 h 283913"/>
                  <a:gd name="connsiteX61" fmla="*/ 90214 w 241566"/>
                  <a:gd name="connsiteY61" fmla="*/ 188595 h 283913"/>
                  <a:gd name="connsiteX62" fmla="*/ 120218 w 241566"/>
                  <a:gd name="connsiteY62" fmla="*/ 189929 h 283913"/>
                  <a:gd name="connsiteX63" fmla="*/ 176511 w 241566"/>
                  <a:gd name="connsiteY63" fmla="*/ 189929 h 283913"/>
                  <a:gd name="connsiteX64" fmla="*/ 199466 w 241566"/>
                  <a:gd name="connsiteY64" fmla="*/ 188595 h 283913"/>
                  <a:gd name="connsiteX65" fmla="*/ 208991 w 241566"/>
                  <a:gd name="connsiteY65" fmla="*/ 186023 h 283913"/>
                  <a:gd name="connsiteX66" fmla="*/ 212229 w 241566"/>
                  <a:gd name="connsiteY66" fmla="*/ 180975 h 283913"/>
                  <a:gd name="connsiteX67" fmla="*/ 214134 w 241566"/>
                  <a:gd name="connsiteY67" fmla="*/ 176498 h 283913"/>
                  <a:gd name="connsiteX68" fmla="*/ 216706 w 241566"/>
                  <a:gd name="connsiteY68" fmla="*/ 169450 h 283913"/>
                  <a:gd name="connsiteX69" fmla="*/ 218611 w 241566"/>
                  <a:gd name="connsiteY69" fmla="*/ 163068 h 283913"/>
                  <a:gd name="connsiteX70" fmla="*/ 219849 w 241566"/>
                  <a:gd name="connsiteY70" fmla="*/ 159829 h 283913"/>
                  <a:gd name="connsiteX71" fmla="*/ 223088 w 241566"/>
                  <a:gd name="connsiteY71" fmla="*/ 156686 h 283913"/>
                  <a:gd name="connsiteX72" fmla="*/ 227565 w 241566"/>
                  <a:gd name="connsiteY72" fmla="*/ 156020 h 283913"/>
                  <a:gd name="connsiteX73" fmla="*/ 235185 w 241566"/>
                  <a:gd name="connsiteY73" fmla="*/ 156020 h 283913"/>
                  <a:gd name="connsiteX74" fmla="*/ 241566 w 241566"/>
                  <a:gd name="connsiteY74" fmla="*/ 161163 h 283913"/>
                  <a:gd name="connsiteX75" fmla="*/ 241566 w 241566"/>
                  <a:gd name="connsiteY75" fmla="*/ 169545 h 283913"/>
                  <a:gd name="connsiteX76" fmla="*/ 240995 w 241566"/>
                  <a:gd name="connsiteY76" fmla="*/ 180404 h 283913"/>
                  <a:gd name="connsiteX77" fmla="*/ 239661 w 241566"/>
                  <a:gd name="connsiteY77" fmla="*/ 195072 h 283913"/>
                  <a:gd name="connsiteX78" fmla="*/ 239661 w 241566"/>
                  <a:gd name="connsiteY78" fmla="*/ 241173 h 283913"/>
                  <a:gd name="connsiteX79" fmla="*/ 240328 w 241566"/>
                  <a:gd name="connsiteY79" fmla="*/ 256508 h 283913"/>
                  <a:gd name="connsiteX80" fmla="*/ 240995 w 241566"/>
                  <a:gd name="connsiteY80" fmla="*/ 266033 h 283913"/>
                  <a:gd name="connsiteX81" fmla="*/ 240995 w 241566"/>
                  <a:gd name="connsiteY81" fmla="*/ 273082 h 283913"/>
                  <a:gd name="connsiteX82" fmla="*/ 238995 w 241566"/>
                  <a:gd name="connsiteY82" fmla="*/ 277559 h 283913"/>
                  <a:gd name="connsiteX83" fmla="*/ 235185 w 241566"/>
                  <a:gd name="connsiteY83" fmla="*/ 278225 h 283913"/>
                  <a:gd name="connsiteX84" fmla="*/ 227565 w 241566"/>
                  <a:gd name="connsiteY84" fmla="*/ 278225 h 283913"/>
                  <a:gd name="connsiteX85" fmla="*/ 220516 w 241566"/>
                  <a:gd name="connsiteY85" fmla="*/ 275654 h 283913"/>
                  <a:gd name="connsiteX86" fmla="*/ 215373 w 241566"/>
                  <a:gd name="connsiteY86" fmla="*/ 263462 h 283913"/>
                  <a:gd name="connsiteX87" fmla="*/ 209658 w 241566"/>
                  <a:gd name="connsiteY87" fmla="*/ 250031 h 283913"/>
                  <a:gd name="connsiteX88" fmla="*/ 198132 w 241566"/>
                  <a:gd name="connsiteY88" fmla="*/ 244983 h 283913"/>
                  <a:gd name="connsiteX89" fmla="*/ 184702 w 241566"/>
                  <a:gd name="connsiteY89" fmla="*/ 244316 h 283913"/>
                  <a:gd name="connsiteX90" fmla="*/ 116408 w 241566"/>
                  <a:gd name="connsiteY90" fmla="*/ 244316 h 283913"/>
                  <a:gd name="connsiteX91" fmla="*/ 99739 w 241566"/>
                  <a:gd name="connsiteY91" fmla="*/ 244983 h 283913"/>
                  <a:gd name="connsiteX92" fmla="*/ 77355 w 241566"/>
                  <a:gd name="connsiteY92" fmla="*/ 246221 h 283913"/>
                  <a:gd name="connsiteX93" fmla="*/ 56305 w 241566"/>
                  <a:gd name="connsiteY93" fmla="*/ 246221 h 283913"/>
                  <a:gd name="connsiteX94" fmla="*/ 43542 w 241566"/>
                  <a:gd name="connsiteY94" fmla="*/ 249460 h 283913"/>
                  <a:gd name="connsiteX95" fmla="*/ 37731 w 241566"/>
                  <a:gd name="connsiteY95" fmla="*/ 256508 h 283913"/>
                  <a:gd name="connsiteX96" fmla="*/ 35160 w 241566"/>
                  <a:gd name="connsiteY96" fmla="*/ 269938 h 283913"/>
                  <a:gd name="connsiteX97" fmla="*/ 33255 w 241566"/>
                  <a:gd name="connsiteY97" fmla="*/ 281369 h 283913"/>
                  <a:gd name="connsiteX98" fmla="*/ 28778 w 241566"/>
                  <a:gd name="connsiteY98" fmla="*/ 283369 h 28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241566" h="283913">
                    <a:moveTo>
                      <a:pt x="19253" y="283845"/>
                    </a:moveTo>
                    <a:cubicBezTo>
                      <a:pt x="16833" y="284093"/>
                      <a:pt x="14392" y="283664"/>
                      <a:pt x="12204" y="282607"/>
                    </a:cubicBezTo>
                    <a:cubicBezTo>
                      <a:pt x="10678" y="280816"/>
                      <a:pt x="9775" y="278578"/>
                      <a:pt x="9633" y="276225"/>
                    </a:cubicBezTo>
                    <a:lnTo>
                      <a:pt x="7061" y="255079"/>
                    </a:lnTo>
                    <a:lnTo>
                      <a:pt x="3918" y="232124"/>
                    </a:lnTo>
                    <a:lnTo>
                      <a:pt x="1346" y="212312"/>
                    </a:lnTo>
                    <a:cubicBezTo>
                      <a:pt x="572" y="208064"/>
                      <a:pt x="127" y="203768"/>
                      <a:pt x="12" y="199454"/>
                    </a:cubicBezTo>
                    <a:cubicBezTo>
                      <a:pt x="12" y="196882"/>
                      <a:pt x="1346" y="195644"/>
                      <a:pt x="4489" y="195644"/>
                    </a:cubicBezTo>
                    <a:cubicBezTo>
                      <a:pt x="7322" y="195558"/>
                      <a:pt x="10136" y="195148"/>
                      <a:pt x="12871" y="194405"/>
                    </a:cubicBezTo>
                    <a:cubicBezTo>
                      <a:pt x="15592" y="193824"/>
                      <a:pt x="18378" y="193596"/>
                      <a:pt x="21158" y="193738"/>
                    </a:cubicBezTo>
                    <a:cubicBezTo>
                      <a:pt x="24301" y="193738"/>
                      <a:pt x="27540" y="193072"/>
                      <a:pt x="30111" y="193072"/>
                    </a:cubicBezTo>
                    <a:cubicBezTo>
                      <a:pt x="32670" y="193177"/>
                      <a:pt x="35231" y="192957"/>
                      <a:pt x="37731" y="192405"/>
                    </a:cubicBezTo>
                    <a:cubicBezTo>
                      <a:pt x="39012" y="192072"/>
                      <a:pt x="40355" y="192072"/>
                      <a:pt x="41637" y="192405"/>
                    </a:cubicBezTo>
                    <a:cubicBezTo>
                      <a:pt x="42875" y="192405"/>
                      <a:pt x="44113" y="191834"/>
                      <a:pt x="45447" y="191834"/>
                    </a:cubicBezTo>
                    <a:cubicBezTo>
                      <a:pt x="47017" y="191586"/>
                      <a:pt x="48136" y="190176"/>
                      <a:pt x="48018" y="188595"/>
                    </a:cubicBezTo>
                    <a:cubicBezTo>
                      <a:pt x="47996" y="187414"/>
                      <a:pt x="47518" y="186290"/>
                      <a:pt x="46685" y="185452"/>
                    </a:cubicBezTo>
                    <a:cubicBezTo>
                      <a:pt x="44664" y="182594"/>
                      <a:pt x="42296" y="180004"/>
                      <a:pt x="39636" y="177737"/>
                    </a:cubicBezTo>
                    <a:cubicBezTo>
                      <a:pt x="33255" y="172021"/>
                      <a:pt x="28206" y="166211"/>
                      <a:pt x="23063" y="161734"/>
                    </a:cubicBezTo>
                    <a:cubicBezTo>
                      <a:pt x="18277" y="157334"/>
                      <a:pt x="13996" y="152410"/>
                      <a:pt x="10299" y="147066"/>
                    </a:cubicBezTo>
                    <a:cubicBezTo>
                      <a:pt x="6953" y="141694"/>
                      <a:pt x="4358" y="135893"/>
                      <a:pt x="2584" y="129826"/>
                    </a:cubicBezTo>
                    <a:cubicBezTo>
                      <a:pt x="793" y="121853"/>
                      <a:pt x="-70" y="113709"/>
                      <a:pt x="12" y="105537"/>
                    </a:cubicBezTo>
                    <a:cubicBezTo>
                      <a:pt x="-115" y="97365"/>
                      <a:pt x="748" y="89211"/>
                      <a:pt x="2584" y="81248"/>
                    </a:cubicBezTo>
                    <a:cubicBezTo>
                      <a:pt x="4294" y="73619"/>
                      <a:pt x="7085" y="66275"/>
                      <a:pt x="10871" y="59436"/>
                    </a:cubicBezTo>
                    <a:cubicBezTo>
                      <a:pt x="14536" y="53111"/>
                      <a:pt x="19312" y="47492"/>
                      <a:pt x="24968" y="42863"/>
                    </a:cubicBezTo>
                    <a:cubicBezTo>
                      <a:pt x="30826" y="38138"/>
                      <a:pt x="37951" y="35252"/>
                      <a:pt x="45447" y="34576"/>
                    </a:cubicBezTo>
                    <a:cubicBezTo>
                      <a:pt x="48590" y="34576"/>
                      <a:pt x="51162" y="33909"/>
                      <a:pt x="53733" y="33909"/>
                    </a:cubicBezTo>
                    <a:cubicBezTo>
                      <a:pt x="56305" y="33909"/>
                      <a:pt x="60115" y="33242"/>
                      <a:pt x="64592" y="33242"/>
                    </a:cubicBezTo>
                    <a:lnTo>
                      <a:pt x="176511" y="33242"/>
                    </a:lnTo>
                    <a:cubicBezTo>
                      <a:pt x="184181" y="33318"/>
                      <a:pt x="191848" y="32899"/>
                      <a:pt x="199466" y="32004"/>
                    </a:cubicBezTo>
                    <a:cubicBezTo>
                      <a:pt x="202769" y="31718"/>
                      <a:pt x="205994" y="30851"/>
                      <a:pt x="208991" y="29432"/>
                    </a:cubicBezTo>
                    <a:cubicBezTo>
                      <a:pt x="210413" y="27956"/>
                      <a:pt x="211516" y="26203"/>
                      <a:pt x="212229" y="24289"/>
                    </a:cubicBezTo>
                    <a:cubicBezTo>
                      <a:pt x="212507" y="22670"/>
                      <a:pt x="213160" y="21136"/>
                      <a:pt x="214134" y="19812"/>
                    </a:cubicBezTo>
                    <a:cubicBezTo>
                      <a:pt x="215373" y="17907"/>
                      <a:pt x="215373" y="15335"/>
                      <a:pt x="216706" y="13430"/>
                    </a:cubicBezTo>
                    <a:lnTo>
                      <a:pt x="218611" y="7049"/>
                    </a:lnTo>
                    <a:cubicBezTo>
                      <a:pt x="219183" y="5810"/>
                      <a:pt x="219183" y="5144"/>
                      <a:pt x="219849" y="3810"/>
                    </a:cubicBezTo>
                    <a:cubicBezTo>
                      <a:pt x="220601" y="2467"/>
                      <a:pt x="221726" y="1381"/>
                      <a:pt x="223088" y="667"/>
                    </a:cubicBezTo>
                    <a:cubicBezTo>
                      <a:pt x="224326" y="667"/>
                      <a:pt x="226231" y="0"/>
                      <a:pt x="227565" y="0"/>
                    </a:cubicBezTo>
                    <a:lnTo>
                      <a:pt x="235185" y="0"/>
                    </a:lnTo>
                    <a:cubicBezTo>
                      <a:pt x="239661" y="0"/>
                      <a:pt x="241566" y="1905"/>
                      <a:pt x="241566" y="5144"/>
                    </a:cubicBezTo>
                    <a:lnTo>
                      <a:pt x="241566" y="12192"/>
                    </a:lnTo>
                    <a:lnTo>
                      <a:pt x="240995" y="21717"/>
                    </a:lnTo>
                    <a:lnTo>
                      <a:pt x="240328" y="37052"/>
                    </a:lnTo>
                    <a:lnTo>
                      <a:pt x="240328" y="86296"/>
                    </a:lnTo>
                    <a:cubicBezTo>
                      <a:pt x="240328" y="92678"/>
                      <a:pt x="240995" y="97822"/>
                      <a:pt x="240995" y="101632"/>
                    </a:cubicBezTo>
                    <a:lnTo>
                      <a:pt x="241566" y="110585"/>
                    </a:lnTo>
                    <a:lnTo>
                      <a:pt x="241566" y="117634"/>
                    </a:lnTo>
                    <a:cubicBezTo>
                      <a:pt x="241566" y="120206"/>
                      <a:pt x="240995" y="121444"/>
                      <a:pt x="239661" y="122111"/>
                    </a:cubicBezTo>
                    <a:cubicBezTo>
                      <a:pt x="238469" y="122653"/>
                      <a:pt x="237157" y="122882"/>
                      <a:pt x="235851" y="122777"/>
                    </a:cubicBezTo>
                    <a:lnTo>
                      <a:pt x="228136" y="122777"/>
                    </a:lnTo>
                    <a:cubicBezTo>
                      <a:pt x="224326" y="122777"/>
                      <a:pt x="222421" y="122111"/>
                      <a:pt x="221183" y="120206"/>
                    </a:cubicBezTo>
                    <a:cubicBezTo>
                      <a:pt x="219130" y="116291"/>
                      <a:pt x="217410" y="112214"/>
                      <a:pt x="216039" y="108013"/>
                    </a:cubicBezTo>
                    <a:cubicBezTo>
                      <a:pt x="214864" y="103270"/>
                      <a:pt x="212900" y="98765"/>
                      <a:pt x="210229" y="94679"/>
                    </a:cubicBezTo>
                    <a:cubicBezTo>
                      <a:pt x="207061" y="91897"/>
                      <a:pt x="203016" y="90307"/>
                      <a:pt x="198799" y="90202"/>
                    </a:cubicBezTo>
                    <a:cubicBezTo>
                      <a:pt x="194894" y="90202"/>
                      <a:pt x="190417" y="89535"/>
                      <a:pt x="184702" y="89535"/>
                    </a:cubicBezTo>
                    <a:lnTo>
                      <a:pt x="117075" y="89535"/>
                    </a:lnTo>
                    <a:cubicBezTo>
                      <a:pt x="106788" y="89535"/>
                      <a:pt x="96596" y="89535"/>
                      <a:pt x="87642" y="90202"/>
                    </a:cubicBezTo>
                    <a:cubicBezTo>
                      <a:pt x="79761" y="90383"/>
                      <a:pt x="71967" y="91897"/>
                      <a:pt x="64592" y="94679"/>
                    </a:cubicBezTo>
                    <a:cubicBezTo>
                      <a:pt x="58328" y="96984"/>
                      <a:pt x="52959" y="101222"/>
                      <a:pt x="49257" y="106775"/>
                    </a:cubicBezTo>
                    <a:cubicBezTo>
                      <a:pt x="45438" y="114062"/>
                      <a:pt x="43475" y="122177"/>
                      <a:pt x="43542" y="130397"/>
                    </a:cubicBezTo>
                    <a:cubicBezTo>
                      <a:pt x="42780" y="141199"/>
                      <a:pt x="45447" y="151962"/>
                      <a:pt x="51162" y="161163"/>
                    </a:cubicBezTo>
                    <a:cubicBezTo>
                      <a:pt x="55414" y="167821"/>
                      <a:pt x="60576" y="173841"/>
                      <a:pt x="66497" y="179070"/>
                    </a:cubicBezTo>
                    <a:cubicBezTo>
                      <a:pt x="73387" y="184347"/>
                      <a:pt x="81588" y="187642"/>
                      <a:pt x="90214" y="188595"/>
                    </a:cubicBezTo>
                    <a:cubicBezTo>
                      <a:pt x="100173" y="189719"/>
                      <a:pt x="110198" y="190167"/>
                      <a:pt x="120218" y="189929"/>
                    </a:cubicBezTo>
                    <a:lnTo>
                      <a:pt x="176511" y="189929"/>
                    </a:lnTo>
                    <a:cubicBezTo>
                      <a:pt x="184131" y="189929"/>
                      <a:pt x="191846" y="189262"/>
                      <a:pt x="199466" y="188595"/>
                    </a:cubicBezTo>
                    <a:cubicBezTo>
                      <a:pt x="202776" y="188357"/>
                      <a:pt x="206010" y="187481"/>
                      <a:pt x="208991" y="186023"/>
                    </a:cubicBezTo>
                    <a:cubicBezTo>
                      <a:pt x="210413" y="184585"/>
                      <a:pt x="211517" y="182871"/>
                      <a:pt x="212229" y="180975"/>
                    </a:cubicBezTo>
                    <a:lnTo>
                      <a:pt x="214134" y="176498"/>
                    </a:lnTo>
                    <a:cubicBezTo>
                      <a:pt x="214757" y="174069"/>
                      <a:pt x="215619" y="171707"/>
                      <a:pt x="216706" y="169450"/>
                    </a:cubicBezTo>
                    <a:lnTo>
                      <a:pt x="218611" y="163068"/>
                    </a:lnTo>
                    <a:cubicBezTo>
                      <a:pt x="219183" y="161734"/>
                      <a:pt x="219183" y="161163"/>
                      <a:pt x="219849" y="159829"/>
                    </a:cubicBezTo>
                    <a:cubicBezTo>
                      <a:pt x="220571" y="158468"/>
                      <a:pt x="221705" y="157372"/>
                      <a:pt x="223088" y="156686"/>
                    </a:cubicBezTo>
                    <a:cubicBezTo>
                      <a:pt x="224512" y="156134"/>
                      <a:pt x="226042" y="155905"/>
                      <a:pt x="227565" y="156020"/>
                    </a:cubicBezTo>
                    <a:lnTo>
                      <a:pt x="235185" y="156020"/>
                    </a:lnTo>
                    <a:cubicBezTo>
                      <a:pt x="239661" y="156020"/>
                      <a:pt x="241566" y="157925"/>
                      <a:pt x="241566" y="161163"/>
                    </a:cubicBezTo>
                    <a:lnTo>
                      <a:pt x="241566" y="169545"/>
                    </a:lnTo>
                    <a:lnTo>
                      <a:pt x="240995" y="180404"/>
                    </a:lnTo>
                    <a:lnTo>
                      <a:pt x="239661" y="195072"/>
                    </a:lnTo>
                    <a:lnTo>
                      <a:pt x="239661" y="241173"/>
                    </a:lnTo>
                    <a:lnTo>
                      <a:pt x="240328" y="256508"/>
                    </a:lnTo>
                    <a:lnTo>
                      <a:pt x="240995" y="266033"/>
                    </a:lnTo>
                    <a:lnTo>
                      <a:pt x="240995" y="273082"/>
                    </a:lnTo>
                    <a:cubicBezTo>
                      <a:pt x="240995" y="275654"/>
                      <a:pt x="240328" y="276892"/>
                      <a:pt x="238995" y="277559"/>
                    </a:cubicBezTo>
                    <a:cubicBezTo>
                      <a:pt x="237804" y="278111"/>
                      <a:pt x="236491" y="278340"/>
                      <a:pt x="235185" y="278225"/>
                    </a:cubicBezTo>
                    <a:lnTo>
                      <a:pt x="227565" y="278225"/>
                    </a:lnTo>
                    <a:cubicBezTo>
                      <a:pt x="223659" y="278225"/>
                      <a:pt x="221754" y="277559"/>
                      <a:pt x="220516" y="275654"/>
                    </a:cubicBezTo>
                    <a:cubicBezTo>
                      <a:pt x="218543" y="271701"/>
                      <a:pt x="216826" y="267634"/>
                      <a:pt x="215373" y="263462"/>
                    </a:cubicBezTo>
                    <a:cubicBezTo>
                      <a:pt x="214253" y="258689"/>
                      <a:pt x="212320" y="254146"/>
                      <a:pt x="209658" y="250031"/>
                    </a:cubicBezTo>
                    <a:cubicBezTo>
                      <a:pt x="206474" y="247126"/>
                      <a:pt x="202424" y="245355"/>
                      <a:pt x="198132" y="244983"/>
                    </a:cubicBezTo>
                    <a:cubicBezTo>
                      <a:pt x="194894" y="244983"/>
                      <a:pt x="190417" y="244316"/>
                      <a:pt x="184702" y="244316"/>
                    </a:cubicBezTo>
                    <a:lnTo>
                      <a:pt x="116408" y="244316"/>
                    </a:lnTo>
                    <a:cubicBezTo>
                      <a:pt x="112598" y="244316"/>
                      <a:pt x="106883" y="244316"/>
                      <a:pt x="99739" y="244983"/>
                    </a:cubicBezTo>
                    <a:cubicBezTo>
                      <a:pt x="92595" y="245650"/>
                      <a:pt x="85071" y="245650"/>
                      <a:pt x="77355" y="246221"/>
                    </a:cubicBezTo>
                    <a:cubicBezTo>
                      <a:pt x="69640" y="246793"/>
                      <a:pt x="62687" y="244983"/>
                      <a:pt x="56305" y="246221"/>
                    </a:cubicBezTo>
                    <a:cubicBezTo>
                      <a:pt x="51908" y="246631"/>
                      <a:pt x="47602" y="247726"/>
                      <a:pt x="43542" y="249460"/>
                    </a:cubicBezTo>
                    <a:cubicBezTo>
                      <a:pt x="40950" y="251184"/>
                      <a:pt x="38928" y="253632"/>
                      <a:pt x="37731" y="256508"/>
                    </a:cubicBezTo>
                    <a:cubicBezTo>
                      <a:pt x="36280" y="260852"/>
                      <a:pt x="35415" y="265367"/>
                      <a:pt x="35160" y="269938"/>
                    </a:cubicBezTo>
                    <a:cubicBezTo>
                      <a:pt x="35234" y="273834"/>
                      <a:pt x="34588" y="277711"/>
                      <a:pt x="33255" y="281369"/>
                    </a:cubicBezTo>
                    <a:cubicBezTo>
                      <a:pt x="32016" y="282702"/>
                      <a:pt x="30683" y="283940"/>
                      <a:pt x="28778" y="2833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91A67006-1969-4ECD-9188-702190AED585}"/>
                  </a:ext>
                </a:extLst>
              </p:cNvPr>
              <p:cNvSpPr/>
              <p:nvPr/>
            </p:nvSpPr>
            <p:spPr>
              <a:xfrm>
                <a:off x="731340" y="2508631"/>
                <a:ext cx="244710" cy="170618"/>
              </a:xfrm>
              <a:custGeom>
                <a:avLst/>
                <a:gdLst>
                  <a:gd name="connsiteX0" fmla="*/ 47244 w 244710"/>
                  <a:gd name="connsiteY0" fmla="*/ 13430 h 170618"/>
                  <a:gd name="connsiteX1" fmla="*/ 54293 w 244710"/>
                  <a:gd name="connsiteY1" fmla="*/ 15335 h 170618"/>
                  <a:gd name="connsiteX2" fmla="*/ 55531 w 244710"/>
                  <a:gd name="connsiteY2" fmla="*/ 20479 h 170618"/>
                  <a:gd name="connsiteX3" fmla="*/ 55531 w 244710"/>
                  <a:gd name="connsiteY3" fmla="*/ 28099 h 170618"/>
                  <a:gd name="connsiteX4" fmla="*/ 53626 w 244710"/>
                  <a:gd name="connsiteY4" fmla="*/ 33242 h 170618"/>
                  <a:gd name="connsiteX5" fmla="*/ 42767 w 244710"/>
                  <a:gd name="connsiteY5" fmla="*/ 37719 h 170618"/>
                  <a:gd name="connsiteX6" fmla="*/ 31242 w 244710"/>
                  <a:gd name="connsiteY6" fmla="*/ 46673 h 170618"/>
                  <a:gd name="connsiteX7" fmla="*/ 25527 w 244710"/>
                  <a:gd name="connsiteY7" fmla="*/ 59436 h 170618"/>
                  <a:gd name="connsiteX8" fmla="*/ 23527 w 244710"/>
                  <a:gd name="connsiteY8" fmla="*/ 71628 h 170618"/>
                  <a:gd name="connsiteX9" fmla="*/ 23527 w 244710"/>
                  <a:gd name="connsiteY9" fmla="*/ 78581 h 170618"/>
                  <a:gd name="connsiteX10" fmla="*/ 28004 w 244710"/>
                  <a:gd name="connsiteY10" fmla="*/ 100965 h 170618"/>
                  <a:gd name="connsiteX11" fmla="*/ 38291 w 244710"/>
                  <a:gd name="connsiteY11" fmla="*/ 112490 h 170618"/>
                  <a:gd name="connsiteX12" fmla="*/ 49149 w 244710"/>
                  <a:gd name="connsiteY12" fmla="*/ 116967 h 170618"/>
                  <a:gd name="connsiteX13" fmla="*/ 54864 w 244710"/>
                  <a:gd name="connsiteY13" fmla="*/ 117634 h 170618"/>
                  <a:gd name="connsiteX14" fmla="*/ 69628 w 244710"/>
                  <a:gd name="connsiteY14" fmla="*/ 113824 h 170618"/>
                  <a:gd name="connsiteX15" fmla="*/ 81344 w 244710"/>
                  <a:gd name="connsiteY15" fmla="*/ 100965 h 170618"/>
                  <a:gd name="connsiteX16" fmla="*/ 93536 w 244710"/>
                  <a:gd name="connsiteY16" fmla="*/ 79915 h 170618"/>
                  <a:gd name="connsiteX17" fmla="*/ 107537 w 244710"/>
                  <a:gd name="connsiteY17" fmla="*/ 49244 h 170618"/>
                  <a:gd name="connsiteX18" fmla="*/ 133160 w 244710"/>
                  <a:gd name="connsiteY18" fmla="*/ 14669 h 170618"/>
                  <a:gd name="connsiteX19" fmla="*/ 171260 w 244710"/>
                  <a:gd name="connsiteY19" fmla="*/ 0 h 170618"/>
                  <a:gd name="connsiteX20" fmla="*/ 196787 w 244710"/>
                  <a:gd name="connsiteY20" fmla="*/ 5144 h 170618"/>
                  <a:gd name="connsiteX21" fmla="*/ 220409 w 244710"/>
                  <a:gd name="connsiteY21" fmla="*/ 22384 h 170618"/>
                  <a:gd name="connsiteX22" fmla="*/ 237744 w 244710"/>
                  <a:gd name="connsiteY22" fmla="*/ 53054 h 170618"/>
                  <a:gd name="connsiteX23" fmla="*/ 244697 w 244710"/>
                  <a:gd name="connsiteY23" fmla="*/ 99727 h 170618"/>
                  <a:gd name="connsiteX24" fmla="*/ 240221 w 244710"/>
                  <a:gd name="connsiteY24" fmla="*/ 137827 h 170618"/>
                  <a:gd name="connsiteX25" fmla="*/ 231934 w 244710"/>
                  <a:gd name="connsiteY25" fmla="*/ 162116 h 170618"/>
                  <a:gd name="connsiteX26" fmla="*/ 226219 w 244710"/>
                  <a:gd name="connsiteY26" fmla="*/ 169736 h 170618"/>
                  <a:gd name="connsiteX27" fmla="*/ 217932 w 244710"/>
                  <a:gd name="connsiteY27" fmla="*/ 170402 h 170618"/>
                  <a:gd name="connsiteX28" fmla="*/ 186119 w 244710"/>
                  <a:gd name="connsiteY28" fmla="*/ 167450 h 170618"/>
                  <a:gd name="connsiteX29" fmla="*/ 181070 w 244710"/>
                  <a:gd name="connsiteY29" fmla="*/ 166211 h 170618"/>
                  <a:gd name="connsiteX30" fmla="*/ 178499 w 244710"/>
                  <a:gd name="connsiteY30" fmla="*/ 159830 h 170618"/>
                  <a:gd name="connsiteX31" fmla="*/ 178499 w 244710"/>
                  <a:gd name="connsiteY31" fmla="*/ 151543 h 170618"/>
                  <a:gd name="connsiteX32" fmla="*/ 180404 w 244710"/>
                  <a:gd name="connsiteY32" fmla="*/ 146399 h 170618"/>
                  <a:gd name="connsiteX33" fmla="*/ 191262 w 244710"/>
                  <a:gd name="connsiteY33" fmla="*/ 143161 h 170618"/>
                  <a:gd name="connsiteX34" fmla="*/ 203359 w 244710"/>
                  <a:gd name="connsiteY34" fmla="*/ 136112 h 170618"/>
                  <a:gd name="connsiteX35" fmla="*/ 212312 w 244710"/>
                  <a:gd name="connsiteY35" fmla="*/ 124682 h 170618"/>
                  <a:gd name="connsiteX36" fmla="*/ 218123 w 244710"/>
                  <a:gd name="connsiteY36" fmla="*/ 110585 h 170618"/>
                  <a:gd name="connsiteX37" fmla="*/ 220028 w 244710"/>
                  <a:gd name="connsiteY37" fmla="*/ 95917 h 170618"/>
                  <a:gd name="connsiteX38" fmla="*/ 211741 w 244710"/>
                  <a:gd name="connsiteY38" fmla="*/ 66485 h 170618"/>
                  <a:gd name="connsiteX39" fmla="*/ 188500 w 244710"/>
                  <a:gd name="connsiteY39" fmla="*/ 54388 h 170618"/>
                  <a:gd name="connsiteX40" fmla="*/ 176975 w 244710"/>
                  <a:gd name="connsiteY40" fmla="*/ 56960 h 170618"/>
                  <a:gd name="connsiteX41" fmla="*/ 168021 w 244710"/>
                  <a:gd name="connsiteY41" fmla="*/ 64675 h 170618"/>
                  <a:gd name="connsiteX42" fmla="*/ 160401 w 244710"/>
                  <a:gd name="connsiteY42" fmla="*/ 75533 h 170618"/>
                  <a:gd name="connsiteX43" fmla="*/ 154019 w 244710"/>
                  <a:gd name="connsiteY43" fmla="*/ 88964 h 170618"/>
                  <a:gd name="connsiteX44" fmla="*/ 138494 w 244710"/>
                  <a:gd name="connsiteY44" fmla="*/ 121063 h 170618"/>
                  <a:gd name="connsiteX45" fmla="*/ 121825 w 244710"/>
                  <a:gd name="connsiteY45" fmla="*/ 145352 h 170618"/>
                  <a:gd name="connsiteX46" fmla="*/ 74200 w 244710"/>
                  <a:gd name="connsiteY46" fmla="*/ 165830 h 170618"/>
                  <a:gd name="connsiteX47" fmla="*/ 56959 w 244710"/>
                  <a:gd name="connsiteY47" fmla="*/ 163925 h 170618"/>
                  <a:gd name="connsiteX48" fmla="*/ 39053 w 244710"/>
                  <a:gd name="connsiteY48" fmla="*/ 156877 h 170618"/>
                  <a:gd name="connsiteX49" fmla="*/ 22384 w 244710"/>
                  <a:gd name="connsiteY49" fmla="*/ 143447 h 170618"/>
                  <a:gd name="connsiteX50" fmla="*/ 8954 w 244710"/>
                  <a:gd name="connsiteY50" fmla="*/ 122396 h 170618"/>
                  <a:gd name="connsiteX51" fmla="*/ 3905 w 244710"/>
                  <a:gd name="connsiteY51" fmla="*/ 107633 h 170618"/>
                  <a:gd name="connsiteX52" fmla="*/ 1333 w 244710"/>
                  <a:gd name="connsiteY52" fmla="*/ 92964 h 170618"/>
                  <a:gd name="connsiteX53" fmla="*/ 0 w 244710"/>
                  <a:gd name="connsiteY53" fmla="*/ 80201 h 170618"/>
                  <a:gd name="connsiteX54" fmla="*/ 0 w 244710"/>
                  <a:gd name="connsiteY54" fmla="*/ 71247 h 170618"/>
                  <a:gd name="connsiteX55" fmla="*/ 3239 w 244710"/>
                  <a:gd name="connsiteY55" fmla="*/ 39243 h 170618"/>
                  <a:gd name="connsiteX56" fmla="*/ 9620 w 244710"/>
                  <a:gd name="connsiteY56" fmla="*/ 18764 h 170618"/>
                  <a:gd name="connsiteX57" fmla="*/ 20479 w 244710"/>
                  <a:gd name="connsiteY57" fmla="*/ 13049 h 170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244710" h="170618">
                    <a:moveTo>
                      <a:pt x="47244" y="13430"/>
                    </a:moveTo>
                    <a:cubicBezTo>
                      <a:pt x="49724" y="13402"/>
                      <a:pt x="52164" y="14059"/>
                      <a:pt x="54293" y="15335"/>
                    </a:cubicBezTo>
                    <a:cubicBezTo>
                      <a:pt x="55642" y="16678"/>
                      <a:pt x="56121" y="18669"/>
                      <a:pt x="55531" y="20479"/>
                    </a:cubicBezTo>
                    <a:lnTo>
                      <a:pt x="55531" y="28099"/>
                    </a:lnTo>
                    <a:cubicBezTo>
                      <a:pt x="55531" y="30671"/>
                      <a:pt x="54864" y="32576"/>
                      <a:pt x="53626" y="33242"/>
                    </a:cubicBezTo>
                    <a:cubicBezTo>
                      <a:pt x="50157" y="35081"/>
                      <a:pt x="46521" y="36576"/>
                      <a:pt x="42767" y="37719"/>
                    </a:cubicBezTo>
                    <a:cubicBezTo>
                      <a:pt x="38284" y="39767"/>
                      <a:pt x="34338" y="42834"/>
                      <a:pt x="31242" y="46673"/>
                    </a:cubicBezTo>
                    <a:cubicBezTo>
                      <a:pt x="28669" y="50597"/>
                      <a:pt x="26740" y="54902"/>
                      <a:pt x="25527" y="59436"/>
                    </a:cubicBezTo>
                    <a:cubicBezTo>
                      <a:pt x="24163" y="63351"/>
                      <a:pt x="23486" y="67475"/>
                      <a:pt x="23527" y="71628"/>
                    </a:cubicBezTo>
                    <a:lnTo>
                      <a:pt x="23527" y="78581"/>
                    </a:lnTo>
                    <a:cubicBezTo>
                      <a:pt x="23148" y="86297"/>
                      <a:pt x="24685" y="93993"/>
                      <a:pt x="28004" y="100965"/>
                    </a:cubicBezTo>
                    <a:cubicBezTo>
                      <a:pt x="30528" y="105528"/>
                      <a:pt x="34042" y="109471"/>
                      <a:pt x="38291" y="112490"/>
                    </a:cubicBezTo>
                    <a:cubicBezTo>
                      <a:pt x="41615" y="114614"/>
                      <a:pt x="45292" y="116129"/>
                      <a:pt x="49149" y="116967"/>
                    </a:cubicBezTo>
                    <a:cubicBezTo>
                      <a:pt x="51024" y="117396"/>
                      <a:pt x="52941" y="117615"/>
                      <a:pt x="54864" y="117634"/>
                    </a:cubicBezTo>
                    <a:cubicBezTo>
                      <a:pt x="60028" y="117624"/>
                      <a:pt x="65105" y="116319"/>
                      <a:pt x="69628" y="113824"/>
                    </a:cubicBezTo>
                    <a:cubicBezTo>
                      <a:pt x="74450" y="110471"/>
                      <a:pt x="78455" y="106080"/>
                      <a:pt x="81344" y="100965"/>
                    </a:cubicBezTo>
                    <a:cubicBezTo>
                      <a:pt x="85820" y="93917"/>
                      <a:pt x="89630" y="86963"/>
                      <a:pt x="93536" y="79915"/>
                    </a:cubicBezTo>
                    <a:cubicBezTo>
                      <a:pt x="98012" y="70961"/>
                      <a:pt x="102489" y="60865"/>
                      <a:pt x="107537" y="49244"/>
                    </a:cubicBezTo>
                    <a:cubicBezTo>
                      <a:pt x="113433" y="35976"/>
                      <a:pt x="122181" y="24175"/>
                      <a:pt x="133160" y="14669"/>
                    </a:cubicBezTo>
                    <a:cubicBezTo>
                      <a:pt x="143591" y="5210"/>
                      <a:pt x="157177" y="-19"/>
                      <a:pt x="171260" y="0"/>
                    </a:cubicBezTo>
                    <a:cubicBezTo>
                      <a:pt x="180018" y="76"/>
                      <a:pt x="188682" y="1819"/>
                      <a:pt x="196787" y="5144"/>
                    </a:cubicBezTo>
                    <a:cubicBezTo>
                      <a:pt x="205924" y="8925"/>
                      <a:pt x="214024" y="14831"/>
                      <a:pt x="220409" y="22384"/>
                    </a:cubicBezTo>
                    <a:cubicBezTo>
                      <a:pt x="227992" y="31480"/>
                      <a:pt x="233865" y="41872"/>
                      <a:pt x="237744" y="53054"/>
                    </a:cubicBezTo>
                    <a:cubicBezTo>
                      <a:pt x="242564" y="68132"/>
                      <a:pt x="244912" y="83896"/>
                      <a:pt x="244697" y="99727"/>
                    </a:cubicBezTo>
                    <a:cubicBezTo>
                      <a:pt x="244779" y="112567"/>
                      <a:pt x="243275" y="125359"/>
                      <a:pt x="240221" y="137827"/>
                    </a:cubicBezTo>
                    <a:cubicBezTo>
                      <a:pt x="238307" y="146190"/>
                      <a:pt x="235529" y="154324"/>
                      <a:pt x="231934" y="162116"/>
                    </a:cubicBezTo>
                    <a:cubicBezTo>
                      <a:pt x="230792" y="165145"/>
                      <a:pt x="228809" y="167793"/>
                      <a:pt x="226219" y="169736"/>
                    </a:cubicBezTo>
                    <a:cubicBezTo>
                      <a:pt x="223549" y="170612"/>
                      <a:pt x="220708" y="170841"/>
                      <a:pt x="217932" y="170402"/>
                    </a:cubicBezTo>
                    <a:lnTo>
                      <a:pt x="186119" y="167450"/>
                    </a:lnTo>
                    <a:cubicBezTo>
                      <a:pt x="184374" y="167354"/>
                      <a:pt x="182661" y="166935"/>
                      <a:pt x="181070" y="166211"/>
                    </a:cubicBezTo>
                    <a:cubicBezTo>
                      <a:pt x="179070" y="165545"/>
                      <a:pt x="178499" y="162973"/>
                      <a:pt x="178499" y="159830"/>
                    </a:cubicBezTo>
                    <a:lnTo>
                      <a:pt x="178499" y="151543"/>
                    </a:lnTo>
                    <a:cubicBezTo>
                      <a:pt x="178499" y="148304"/>
                      <a:pt x="179070" y="147066"/>
                      <a:pt x="180404" y="146399"/>
                    </a:cubicBezTo>
                    <a:cubicBezTo>
                      <a:pt x="183893" y="144923"/>
                      <a:pt x="187535" y="143837"/>
                      <a:pt x="191262" y="143161"/>
                    </a:cubicBezTo>
                    <a:cubicBezTo>
                      <a:pt x="195765" y="141732"/>
                      <a:pt x="199896" y="139322"/>
                      <a:pt x="203359" y="136112"/>
                    </a:cubicBezTo>
                    <a:cubicBezTo>
                      <a:pt x="206930" y="132798"/>
                      <a:pt x="209952" y="128940"/>
                      <a:pt x="212312" y="124682"/>
                    </a:cubicBezTo>
                    <a:cubicBezTo>
                      <a:pt x="214772" y="120215"/>
                      <a:pt x="216721" y="115491"/>
                      <a:pt x="218123" y="110585"/>
                    </a:cubicBezTo>
                    <a:cubicBezTo>
                      <a:pt x="219358" y="105794"/>
                      <a:pt x="219998" y="100870"/>
                      <a:pt x="220028" y="95917"/>
                    </a:cubicBezTo>
                    <a:cubicBezTo>
                      <a:pt x="220575" y="85458"/>
                      <a:pt x="217663" y="75114"/>
                      <a:pt x="211741" y="66485"/>
                    </a:cubicBezTo>
                    <a:cubicBezTo>
                      <a:pt x="206474" y="58855"/>
                      <a:pt x="197771" y="54321"/>
                      <a:pt x="188500" y="54388"/>
                    </a:cubicBezTo>
                    <a:cubicBezTo>
                      <a:pt x="184511" y="54340"/>
                      <a:pt x="180564" y="55217"/>
                      <a:pt x="176975" y="56960"/>
                    </a:cubicBezTo>
                    <a:cubicBezTo>
                      <a:pt x="173562" y="58988"/>
                      <a:pt x="170531" y="61598"/>
                      <a:pt x="168021" y="64675"/>
                    </a:cubicBezTo>
                    <a:cubicBezTo>
                      <a:pt x="164925" y="67875"/>
                      <a:pt x="162354" y="71533"/>
                      <a:pt x="160401" y="75533"/>
                    </a:cubicBezTo>
                    <a:cubicBezTo>
                      <a:pt x="158016" y="79886"/>
                      <a:pt x="155885" y="84363"/>
                      <a:pt x="154019" y="88964"/>
                    </a:cubicBezTo>
                    <a:cubicBezTo>
                      <a:pt x="148019" y="100965"/>
                      <a:pt x="143161" y="111538"/>
                      <a:pt x="138494" y="121063"/>
                    </a:cubicBezTo>
                    <a:cubicBezTo>
                      <a:pt x="133915" y="129788"/>
                      <a:pt x="128320" y="137941"/>
                      <a:pt x="121825" y="145352"/>
                    </a:cubicBezTo>
                    <a:cubicBezTo>
                      <a:pt x="109764" y="158887"/>
                      <a:pt x="92324" y="166392"/>
                      <a:pt x="74200" y="165830"/>
                    </a:cubicBezTo>
                    <a:cubicBezTo>
                      <a:pt x="68402" y="165811"/>
                      <a:pt x="62622" y="165173"/>
                      <a:pt x="56959" y="163925"/>
                    </a:cubicBezTo>
                    <a:cubicBezTo>
                      <a:pt x="50627" y="162630"/>
                      <a:pt x="44568" y="160249"/>
                      <a:pt x="39053" y="156877"/>
                    </a:cubicBezTo>
                    <a:cubicBezTo>
                      <a:pt x="32949" y="153124"/>
                      <a:pt x="27348" y="148609"/>
                      <a:pt x="22384" y="143447"/>
                    </a:cubicBezTo>
                    <a:cubicBezTo>
                      <a:pt x="16780" y="137217"/>
                      <a:pt x="12242" y="130102"/>
                      <a:pt x="8954" y="122396"/>
                    </a:cubicBezTo>
                    <a:cubicBezTo>
                      <a:pt x="6622" y="117720"/>
                      <a:pt x="4924" y="112757"/>
                      <a:pt x="3905" y="107633"/>
                    </a:cubicBezTo>
                    <a:cubicBezTo>
                      <a:pt x="2781" y="102794"/>
                      <a:pt x="1923" y="97898"/>
                      <a:pt x="1333" y="92964"/>
                    </a:cubicBezTo>
                    <a:cubicBezTo>
                      <a:pt x="593" y="88744"/>
                      <a:pt x="149" y="84477"/>
                      <a:pt x="0" y="80201"/>
                    </a:cubicBezTo>
                    <a:lnTo>
                      <a:pt x="0" y="71247"/>
                    </a:lnTo>
                    <a:cubicBezTo>
                      <a:pt x="96" y="60503"/>
                      <a:pt x="1180" y="49787"/>
                      <a:pt x="3239" y="39243"/>
                    </a:cubicBezTo>
                    <a:cubicBezTo>
                      <a:pt x="4389" y="32147"/>
                      <a:pt x="6538" y="25251"/>
                      <a:pt x="9620" y="18764"/>
                    </a:cubicBezTo>
                    <a:cubicBezTo>
                      <a:pt x="11672" y="14764"/>
                      <a:pt x="16016" y="12478"/>
                      <a:pt x="20479" y="130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72660784-A043-453D-A8EE-B5ED7CBBE1C9}"/>
                  </a:ext>
                </a:extLst>
              </p:cNvPr>
              <p:cNvSpPr/>
              <p:nvPr/>
            </p:nvSpPr>
            <p:spPr>
              <a:xfrm>
                <a:off x="727591" y="2276792"/>
                <a:ext cx="246636" cy="199222"/>
              </a:xfrm>
              <a:custGeom>
                <a:avLst/>
                <a:gdLst>
                  <a:gd name="connsiteX0" fmla="*/ 64423 w 246636"/>
                  <a:gd name="connsiteY0" fmla="*/ 13145 h 199222"/>
                  <a:gd name="connsiteX1" fmla="*/ 66995 w 246636"/>
                  <a:gd name="connsiteY1" fmla="*/ 15145 h 199222"/>
                  <a:gd name="connsiteX2" fmla="*/ 67567 w 246636"/>
                  <a:gd name="connsiteY2" fmla="*/ 19621 h 199222"/>
                  <a:gd name="connsiteX3" fmla="*/ 67567 w 246636"/>
                  <a:gd name="connsiteY3" fmla="*/ 29051 h 199222"/>
                  <a:gd name="connsiteX4" fmla="*/ 64423 w 246636"/>
                  <a:gd name="connsiteY4" fmla="*/ 36004 h 199222"/>
                  <a:gd name="connsiteX5" fmla="*/ 52898 w 246636"/>
                  <a:gd name="connsiteY5" fmla="*/ 40481 h 199222"/>
                  <a:gd name="connsiteX6" fmla="*/ 43945 w 246636"/>
                  <a:gd name="connsiteY6" fmla="*/ 50006 h 199222"/>
                  <a:gd name="connsiteX7" fmla="*/ 38801 w 246636"/>
                  <a:gd name="connsiteY7" fmla="*/ 74962 h 199222"/>
                  <a:gd name="connsiteX8" fmla="*/ 45183 w 246636"/>
                  <a:gd name="connsiteY8" fmla="*/ 103537 h 199222"/>
                  <a:gd name="connsiteX9" fmla="*/ 63090 w 246636"/>
                  <a:gd name="connsiteY9" fmla="*/ 125254 h 199222"/>
                  <a:gd name="connsiteX10" fmla="*/ 89379 w 246636"/>
                  <a:gd name="connsiteY10" fmla="*/ 138684 h 199222"/>
                  <a:gd name="connsiteX11" fmla="*/ 153292 w 246636"/>
                  <a:gd name="connsiteY11" fmla="*/ 138017 h 199222"/>
                  <a:gd name="connsiteX12" fmla="*/ 179485 w 246636"/>
                  <a:gd name="connsiteY12" fmla="*/ 122682 h 199222"/>
                  <a:gd name="connsiteX13" fmla="*/ 196726 w 246636"/>
                  <a:gd name="connsiteY13" fmla="*/ 99727 h 199222"/>
                  <a:gd name="connsiteX14" fmla="*/ 203107 w 246636"/>
                  <a:gd name="connsiteY14" fmla="*/ 69628 h 199222"/>
                  <a:gd name="connsiteX15" fmla="*/ 201202 w 246636"/>
                  <a:gd name="connsiteY15" fmla="*/ 49816 h 199222"/>
                  <a:gd name="connsiteX16" fmla="*/ 196059 w 246636"/>
                  <a:gd name="connsiteY16" fmla="*/ 33814 h 199222"/>
                  <a:gd name="connsiteX17" fmla="*/ 190344 w 246636"/>
                  <a:gd name="connsiteY17" fmla="*/ 21050 h 199222"/>
                  <a:gd name="connsiteX18" fmla="*/ 185200 w 246636"/>
                  <a:gd name="connsiteY18" fmla="*/ 12763 h 199222"/>
                  <a:gd name="connsiteX19" fmla="*/ 181390 w 246636"/>
                  <a:gd name="connsiteY19" fmla="*/ 6953 h 199222"/>
                  <a:gd name="connsiteX20" fmla="*/ 178819 w 246636"/>
                  <a:gd name="connsiteY20" fmla="*/ 1905 h 199222"/>
                  <a:gd name="connsiteX21" fmla="*/ 180724 w 246636"/>
                  <a:gd name="connsiteY21" fmla="*/ 0 h 199222"/>
                  <a:gd name="connsiteX22" fmla="*/ 184629 w 246636"/>
                  <a:gd name="connsiteY22" fmla="*/ 0 h 199222"/>
                  <a:gd name="connsiteX23" fmla="*/ 192249 w 246636"/>
                  <a:gd name="connsiteY23" fmla="*/ 571 h 199222"/>
                  <a:gd name="connsiteX24" fmla="*/ 206917 w 246636"/>
                  <a:gd name="connsiteY24" fmla="*/ 2477 h 199222"/>
                  <a:gd name="connsiteX25" fmla="*/ 221681 w 246636"/>
                  <a:gd name="connsiteY25" fmla="*/ 5048 h 199222"/>
                  <a:gd name="connsiteX26" fmla="*/ 229301 w 246636"/>
                  <a:gd name="connsiteY26" fmla="*/ 7620 h 199222"/>
                  <a:gd name="connsiteX27" fmla="*/ 234445 w 246636"/>
                  <a:gd name="connsiteY27" fmla="*/ 16574 h 199222"/>
                  <a:gd name="connsiteX28" fmla="*/ 240160 w 246636"/>
                  <a:gd name="connsiteY28" fmla="*/ 34481 h 199222"/>
                  <a:gd name="connsiteX29" fmla="*/ 244636 w 246636"/>
                  <a:gd name="connsiteY29" fmla="*/ 56864 h 199222"/>
                  <a:gd name="connsiteX30" fmla="*/ 246637 w 246636"/>
                  <a:gd name="connsiteY30" fmla="*/ 79820 h 199222"/>
                  <a:gd name="connsiteX31" fmla="*/ 239588 w 246636"/>
                  <a:gd name="connsiteY31" fmla="*/ 122015 h 199222"/>
                  <a:gd name="connsiteX32" fmla="*/ 218443 w 246636"/>
                  <a:gd name="connsiteY32" fmla="*/ 160115 h 199222"/>
                  <a:gd name="connsiteX33" fmla="*/ 182057 w 246636"/>
                  <a:gd name="connsiteY33" fmla="*/ 188214 h 199222"/>
                  <a:gd name="connsiteX34" fmla="*/ 130908 w 246636"/>
                  <a:gd name="connsiteY34" fmla="*/ 199168 h 199222"/>
                  <a:gd name="connsiteX35" fmla="*/ 90617 w 246636"/>
                  <a:gd name="connsiteY35" fmla="*/ 192691 h 199222"/>
                  <a:gd name="connsiteX36" fmla="*/ 47755 w 246636"/>
                  <a:gd name="connsiteY36" fmla="*/ 171641 h 199222"/>
                  <a:gd name="connsiteX37" fmla="*/ 130 w 246636"/>
                  <a:gd name="connsiteY37" fmla="*/ 71247 h 199222"/>
                  <a:gd name="connsiteX38" fmla="*/ 4606 w 246636"/>
                  <a:gd name="connsiteY38" fmla="*/ 32290 h 199222"/>
                  <a:gd name="connsiteX39" fmla="*/ 10321 w 246636"/>
                  <a:gd name="connsiteY39" fmla="*/ 14383 h 199222"/>
                  <a:gd name="connsiteX40" fmla="*/ 18608 w 246636"/>
                  <a:gd name="connsiteY40" fmla="*/ 7334 h 199222"/>
                  <a:gd name="connsiteX41" fmla="*/ 25657 w 246636"/>
                  <a:gd name="connsiteY41" fmla="*/ 7334 h 199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46636" h="199222">
                    <a:moveTo>
                      <a:pt x="64423" y="13145"/>
                    </a:moveTo>
                    <a:cubicBezTo>
                      <a:pt x="65662" y="13811"/>
                      <a:pt x="66995" y="14478"/>
                      <a:pt x="66995" y="15145"/>
                    </a:cubicBezTo>
                    <a:cubicBezTo>
                      <a:pt x="67471" y="16583"/>
                      <a:pt x="67666" y="18107"/>
                      <a:pt x="67567" y="19621"/>
                    </a:cubicBezTo>
                    <a:lnTo>
                      <a:pt x="67567" y="29051"/>
                    </a:lnTo>
                    <a:cubicBezTo>
                      <a:pt x="68206" y="31813"/>
                      <a:pt x="66919" y="34662"/>
                      <a:pt x="64423" y="36004"/>
                    </a:cubicBezTo>
                    <a:cubicBezTo>
                      <a:pt x="60760" y="37919"/>
                      <a:pt x="56894" y="39424"/>
                      <a:pt x="52898" y="40481"/>
                    </a:cubicBezTo>
                    <a:cubicBezTo>
                      <a:pt x="50326" y="41148"/>
                      <a:pt x="47183" y="44387"/>
                      <a:pt x="43945" y="50006"/>
                    </a:cubicBezTo>
                    <a:cubicBezTo>
                      <a:pt x="40036" y="57721"/>
                      <a:pt x="38260" y="66332"/>
                      <a:pt x="38801" y="74962"/>
                    </a:cubicBezTo>
                    <a:cubicBezTo>
                      <a:pt x="38664" y="84858"/>
                      <a:pt x="40850" y="94640"/>
                      <a:pt x="45183" y="103537"/>
                    </a:cubicBezTo>
                    <a:cubicBezTo>
                      <a:pt x="49700" y="111862"/>
                      <a:pt x="55779" y="119234"/>
                      <a:pt x="63090" y="125254"/>
                    </a:cubicBezTo>
                    <a:cubicBezTo>
                      <a:pt x="71101" y="131074"/>
                      <a:pt x="79971" y="135598"/>
                      <a:pt x="89379" y="138684"/>
                    </a:cubicBezTo>
                    <a:cubicBezTo>
                      <a:pt x="110134" y="145771"/>
                      <a:pt x="132689" y="145533"/>
                      <a:pt x="153292" y="138017"/>
                    </a:cubicBezTo>
                    <a:cubicBezTo>
                      <a:pt x="163007" y="134807"/>
                      <a:pt x="171934" y="129588"/>
                      <a:pt x="179485" y="122682"/>
                    </a:cubicBezTo>
                    <a:cubicBezTo>
                      <a:pt x="186985" y="116519"/>
                      <a:pt x="192898" y="108652"/>
                      <a:pt x="196726" y="99727"/>
                    </a:cubicBezTo>
                    <a:cubicBezTo>
                      <a:pt x="201028" y="90278"/>
                      <a:pt x="203207" y="80010"/>
                      <a:pt x="203107" y="69628"/>
                    </a:cubicBezTo>
                    <a:cubicBezTo>
                      <a:pt x="203087" y="62979"/>
                      <a:pt x="202449" y="56350"/>
                      <a:pt x="201202" y="49816"/>
                    </a:cubicBezTo>
                    <a:cubicBezTo>
                      <a:pt x="200183" y="44282"/>
                      <a:pt x="198454" y="38900"/>
                      <a:pt x="196059" y="33814"/>
                    </a:cubicBezTo>
                    <a:cubicBezTo>
                      <a:pt x="194154" y="29337"/>
                      <a:pt x="192249" y="25527"/>
                      <a:pt x="190344" y="21050"/>
                    </a:cubicBezTo>
                    <a:lnTo>
                      <a:pt x="185200" y="12763"/>
                    </a:lnTo>
                    <a:lnTo>
                      <a:pt x="181390" y="6953"/>
                    </a:lnTo>
                    <a:cubicBezTo>
                      <a:pt x="179939" y="5648"/>
                      <a:pt x="179023" y="3848"/>
                      <a:pt x="178819" y="1905"/>
                    </a:cubicBezTo>
                    <a:cubicBezTo>
                      <a:pt x="178819" y="1238"/>
                      <a:pt x="179485" y="571"/>
                      <a:pt x="180724" y="0"/>
                    </a:cubicBezTo>
                    <a:lnTo>
                      <a:pt x="184629" y="0"/>
                    </a:lnTo>
                    <a:cubicBezTo>
                      <a:pt x="187179" y="29"/>
                      <a:pt x="189724" y="219"/>
                      <a:pt x="192249" y="571"/>
                    </a:cubicBezTo>
                    <a:lnTo>
                      <a:pt x="206917" y="2477"/>
                    </a:lnTo>
                    <a:cubicBezTo>
                      <a:pt x="212061" y="3143"/>
                      <a:pt x="217204" y="4477"/>
                      <a:pt x="221681" y="5048"/>
                    </a:cubicBezTo>
                    <a:cubicBezTo>
                      <a:pt x="224330" y="5544"/>
                      <a:pt x="226895" y="6410"/>
                      <a:pt x="229301" y="7620"/>
                    </a:cubicBezTo>
                    <a:cubicBezTo>
                      <a:pt x="231841" y="10049"/>
                      <a:pt x="233626" y="13154"/>
                      <a:pt x="234445" y="16574"/>
                    </a:cubicBezTo>
                    <a:cubicBezTo>
                      <a:pt x="236350" y="22288"/>
                      <a:pt x="238255" y="28099"/>
                      <a:pt x="240160" y="34481"/>
                    </a:cubicBezTo>
                    <a:cubicBezTo>
                      <a:pt x="242136" y="41834"/>
                      <a:pt x="243632" y="49311"/>
                      <a:pt x="244636" y="56864"/>
                    </a:cubicBezTo>
                    <a:cubicBezTo>
                      <a:pt x="245964" y="64446"/>
                      <a:pt x="246634" y="72123"/>
                      <a:pt x="246637" y="79820"/>
                    </a:cubicBezTo>
                    <a:cubicBezTo>
                      <a:pt x="246597" y="94174"/>
                      <a:pt x="244216" y="108423"/>
                      <a:pt x="239588" y="122015"/>
                    </a:cubicBezTo>
                    <a:cubicBezTo>
                      <a:pt x="235090" y="135969"/>
                      <a:pt x="227907" y="148914"/>
                      <a:pt x="218443" y="160115"/>
                    </a:cubicBezTo>
                    <a:cubicBezTo>
                      <a:pt x="208246" y="171745"/>
                      <a:pt x="195889" y="181289"/>
                      <a:pt x="182057" y="188214"/>
                    </a:cubicBezTo>
                    <a:cubicBezTo>
                      <a:pt x="166151" y="195967"/>
                      <a:pt x="148595" y="199730"/>
                      <a:pt x="130908" y="199168"/>
                    </a:cubicBezTo>
                    <a:cubicBezTo>
                      <a:pt x="117235" y="198977"/>
                      <a:pt x="103662" y="196796"/>
                      <a:pt x="90617" y="192691"/>
                    </a:cubicBezTo>
                    <a:cubicBezTo>
                      <a:pt x="75179" y="188309"/>
                      <a:pt x="60659" y="181175"/>
                      <a:pt x="47755" y="171641"/>
                    </a:cubicBezTo>
                    <a:cubicBezTo>
                      <a:pt x="16146" y="148200"/>
                      <a:pt x="-1712" y="110557"/>
                      <a:pt x="130" y="71247"/>
                    </a:cubicBezTo>
                    <a:cubicBezTo>
                      <a:pt x="-352" y="58112"/>
                      <a:pt x="1157" y="44977"/>
                      <a:pt x="4606" y="32290"/>
                    </a:cubicBezTo>
                    <a:cubicBezTo>
                      <a:pt x="7750" y="22765"/>
                      <a:pt x="9655" y="16288"/>
                      <a:pt x="10321" y="14383"/>
                    </a:cubicBezTo>
                    <a:cubicBezTo>
                      <a:pt x="11552" y="10668"/>
                      <a:pt x="14747" y="7953"/>
                      <a:pt x="18608" y="7334"/>
                    </a:cubicBezTo>
                    <a:cubicBezTo>
                      <a:pt x="20910" y="6667"/>
                      <a:pt x="23354" y="6667"/>
                      <a:pt x="25657" y="73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24C706CD-625B-4447-9FC3-A6F237CC5CBC}"/>
                  </a:ext>
                </a:extLst>
              </p:cNvPr>
              <p:cNvSpPr/>
              <p:nvPr/>
            </p:nvSpPr>
            <p:spPr>
              <a:xfrm>
                <a:off x="607167" y="1974183"/>
                <a:ext cx="363155" cy="278606"/>
              </a:xfrm>
              <a:custGeom>
                <a:avLst/>
                <a:gdLst>
                  <a:gd name="connsiteX0" fmla="*/ 222567 w 363155"/>
                  <a:gd name="connsiteY0" fmla="*/ 89535 h 278606"/>
                  <a:gd name="connsiteX1" fmla="*/ 204660 w 363155"/>
                  <a:gd name="connsiteY1" fmla="*/ 90106 h 278606"/>
                  <a:gd name="connsiteX2" fmla="*/ 186086 w 363155"/>
                  <a:gd name="connsiteY2" fmla="*/ 94583 h 278606"/>
                  <a:gd name="connsiteX3" fmla="*/ 165607 w 363155"/>
                  <a:gd name="connsiteY3" fmla="*/ 130397 h 278606"/>
                  <a:gd name="connsiteX4" fmla="*/ 170751 w 363155"/>
                  <a:gd name="connsiteY4" fmla="*/ 153448 h 278606"/>
                  <a:gd name="connsiteX5" fmla="*/ 184848 w 363155"/>
                  <a:gd name="connsiteY5" fmla="*/ 172498 h 278606"/>
                  <a:gd name="connsiteX6" fmla="*/ 210375 w 363155"/>
                  <a:gd name="connsiteY6" fmla="*/ 187166 h 278606"/>
                  <a:gd name="connsiteX7" fmla="*/ 237902 w 363155"/>
                  <a:gd name="connsiteY7" fmla="*/ 189167 h 278606"/>
                  <a:gd name="connsiteX8" fmla="*/ 292861 w 363155"/>
                  <a:gd name="connsiteY8" fmla="*/ 189167 h 278606"/>
                  <a:gd name="connsiteX9" fmla="*/ 315245 w 363155"/>
                  <a:gd name="connsiteY9" fmla="*/ 188500 h 278606"/>
                  <a:gd name="connsiteX10" fmla="*/ 327342 w 363155"/>
                  <a:gd name="connsiteY10" fmla="*/ 186595 h 278606"/>
                  <a:gd name="connsiteX11" fmla="*/ 332485 w 363155"/>
                  <a:gd name="connsiteY11" fmla="*/ 181451 h 278606"/>
                  <a:gd name="connsiteX12" fmla="*/ 339534 w 363155"/>
                  <a:gd name="connsiteY12" fmla="*/ 162401 h 278606"/>
                  <a:gd name="connsiteX13" fmla="*/ 342772 w 363155"/>
                  <a:gd name="connsiteY13" fmla="*/ 156591 h 278606"/>
                  <a:gd name="connsiteX14" fmla="*/ 347820 w 363155"/>
                  <a:gd name="connsiteY14" fmla="*/ 156019 h 278606"/>
                  <a:gd name="connsiteX15" fmla="*/ 356774 w 363155"/>
                  <a:gd name="connsiteY15" fmla="*/ 156019 h 278606"/>
                  <a:gd name="connsiteX16" fmla="*/ 361917 w 363155"/>
                  <a:gd name="connsiteY16" fmla="*/ 156591 h 278606"/>
                  <a:gd name="connsiteX17" fmla="*/ 363156 w 363155"/>
                  <a:gd name="connsiteY17" fmla="*/ 161735 h 278606"/>
                  <a:gd name="connsiteX18" fmla="*/ 363156 w 363155"/>
                  <a:gd name="connsiteY18" fmla="*/ 167450 h 278606"/>
                  <a:gd name="connsiteX19" fmla="*/ 362584 w 363155"/>
                  <a:gd name="connsiteY19" fmla="*/ 176975 h 278606"/>
                  <a:gd name="connsiteX20" fmla="*/ 361917 w 363155"/>
                  <a:gd name="connsiteY20" fmla="*/ 192310 h 278606"/>
                  <a:gd name="connsiteX21" fmla="*/ 361917 w 363155"/>
                  <a:gd name="connsiteY21" fmla="*/ 242792 h 278606"/>
                  <a:gd name="connsiteX22" fmla="*/ 362584 w 363155"/>
                  <a:gd name="connsiteY22" fmla="*/ 258794 h 278606"/>
                  <a:gd name="connsiteX23" fmla="*/ 363156 w 363155"/>
                  <a:gd name="connsiteY23" fmla="*/ 267748 h 278606"/>
                  <a:gd name="connsiteX24" fmla="*/ 363156 w 363155"/>
                  <a:gd name="connsiteY24" fmla="*/ 272891 h 278606"/>
                  <a:gd name="connsiteX25" fmla="*/ 361251 w 363155"/>
                  <a:gd name="connsiteY25" fmla="*/ 277368 h 278606"/>
                  <a:gd name="connsiteX26" fmla="*/ 357441 w 363155"/>
                  <a:gd name="connsiteY26" fmla="*/ 277940 h 278606"/>
                  <a:gd name="connsiteX27" fmla="*/ 349725 w 363155"/>
                  <a:gd name="connsiteY27" fmla="*/ 277940 h 278606"/>
                  <a:gd name="connsiteX28" fmla="*/ 342772 w 363155"/>
                  <a:gd name="connsiteY28" fmla="*/ 275463 h 278606"/>
                  <a:gd name="connsiteX29" fmla="*/ 337629 w 363155"/>
                  <a:gd name="connsiteY29" fmla="*/ 262604 h 278606"/>
                  <a:gd name="connsiteX30" fmla="*/ 331818 w 363155"/>
                  <a:gd name="connsiteY30" fmla="*/ 249174 h 278606"/>
                  <a:gd name="connsiteX31" fmla="*/ 320388 w 363155"/>
                  <a:gd name="connsiteY31" fmla="*/ 244126 h 278606"/>
                  <a:gd name="connsiteX32" fmla="*/ 309530 w 363155"/>
                  <a:gd name="connsiteY32" fmla="*/ 243459 h 278606"/>
                  <a:gd name="connsiteX33" fmla="*/ 95979 w 363155"/>
                  <a:gd name="connsiteY33" fmla="*/ 243459 h 278606"/>
                  <a:gd name="connsiteX34" fmla="*/ 63975 w 363155"/>
                  <a:gd name="connsiteY34" fmla="*/ 244126 h 278606"/>
                  <a:gd name="connsiteX35" fmla="*/ 46068 w 363155"/>
                  <a:gd name="connsiteY35" fmla="*/ 246031 h 278606"/>
                  <a:gd name="connsiteX36" fmla="*/ 39020 w 363155"/>
                  <a:gd name="connsiteY36" fmla="*/ 253079 h 278606"/>
                  <a:gd name="connsiteX37" fmla="*/ 35210 w 363155"/>
                  <a:gd name="connsiteY37" fmla="*/ 270319 h 278606"/>
                  <a:gd name="connsiteX38" fmla="*/ 32067 w 363155"/>
                  <a:gd name="connsiteY38" fmla="*/ 277368 h 278606"/>
                  <a:gd name="connsiteX39" fmla="*/ 26923 w 363155"/>
                  <a:gd name="connsiteY39" fmla="*/ 278606 h 278606"/>
                  <a:gd name="connsiteX40" fmla="*/ 18636 w 363155"/>
                  <a:gd name="connsiteY40" fmla="*/ 278606 h 278606"/>
                  <a:gd name="connsiteX41" fmla="*/ 13493 w 363155"/>
                  <a:gd name="connsiteY41" fmla="*/ 276035 h 278606"/>
                  <a:gd name="connsiteX42" fmla="*/ 12255 w 363155"/>
                  <a:gd name="connsiteY42" fmla="*/ 270319 h 278606"/>
                  <a:gd name="connsiteX43" fmla="*/ 1301 w 363155"/>
                  <a:gd name="connsiteY43" fmla="*/ 198692 h 278606"/>
                  <a:gd name="connsiteX44" fmla="*/ 63 w 363155"/>
                  <a:gd name="connsiteY44" fmla="*/ 193643 h 278606"/>
                  <a:gd name="connsiteX45" fmla="*/ 63 w 363155"/>
                  <a:gd name="connsiteY45" fmla="*/ 192310 h 278606"/>
                  <a:gd name="connsiteX46" fmla="*/ 3301 w 363155"/>
                  <a:gd name="connsiteY46" fmla="*/ 187166 h 278606"/>
                  <a:gd name="connsiteX47" fmla="*/ 9683 w 363155"/>
                  <a:gd name="connsiteY47" fmla="*/ 186595 h 278606"/>
                  <a:gd name="connsiteX48" fmla="*/ 22446 w 363155"/>
                  <a:gd name="connsiteY48" fmla="*/ 186595 h 278606"/>
                  <a:gd name="connsiteX49" fmla="*/ 41496 w 363155"/>
                  <a:gd name="connsiteY49" fmla="*/ 187166 h 278606"/>
                  <a:gd name="connsiteX50" fmla="*/ 60070 w 363155"/>
                  <a:gd name="connsiteY50" fmla="*/ 187833 h 278606"/>
                  <a:gd name="connsiteX51" fmla="*/ 72167 w 363155"/>
                  <a:gd name="connsiteY51" fmla="*/ 187833 h 278606"/>
                  <a:gd name="connsiteX52" fmla="*/ 130365 w 363155"/>
                  <a:gd name="connsiteY52" fmla="*/ 188500 h 278606"/>
                  <a:gd name="connsiteX53" fmla="*/ 157225 w 363155"/>
                  <a:gd name="connsiteY53" fmla="*/ 189167 h 278606"/>
                  <a:gd name="connsiteX54" fmla="*/ 165512 w 363155"/>
                  <a:gd name="connsiteY54" fmla="*/ 189167 h 278606"/>
                  <a:gd name="connsiteX55" fmla="*/ 168750 w 363155"/>
                  <a:gd name="connsiteY55" fmla="*/ 188500 h 278606"/>
                  <a:gd name="connsiteX56" fmla="*/ 163035 w 363155"/>
                  <a:gd name="connsiteY56" fmla="*/ 182118 h 278606"/>
                  <a:gd name="connsiteX57" fmla="*/ 157892 w 363155"/>
                  <a:gd name="connsiteY57" fmla="*/ 176975 h 278606"/>
                  <a:gd name="connsiteX58" fmla="*/ 153415 w 363155"/>
                  <a:gd name="connsiteY58" fmla="*/ 172498 h 278606"/>
                  <a:gd name="connsiteX59" fmla="*/ 139318 w 363155"/>
                  <a:gd name="connsiteY59" fmla="*/ 157829 h 278606"/>
                  <a:gd name="connsiteX60" fmla="*/ 129793 w 363155"/>
                  <a:gd name="connsiteY60" fmla="*/ 144399 h 278606"/>
                  <a:gd name="connsiteX61" fmla="*/ 123983 w 363155"/>
                  <a:gd name="connsiteY61" fmla="*/ 129064 h 278606"/>
                  <a:gd name="connsiteX62" fmla="*/ 122078 w 363155"/>
                  <a:gd name="connsiteY62" fmla="*/ 108585 h 278606"/>
                  <a:gd name="connsiteX63" fmla="*/ 122078 w 363155"/>
                  <a:gd name="connsiteY63" fmla="*/ 99060 h 278606"/>
                  <a:gd name="connsiteX64" fmla="*/ 123983 w 363155"/>
                  <a:gd name="connsiteY64" fmla="*/ 85058 h 278606"/>
                  <a:gd name="connsiteX65" fmla="*/ 129126 w 363155"/>
                  <a:gd name="connsiteY65" fmla="*/ 68390 h 278606"/>
                  <a:gd name="connsiteX66" fmla="*/ 138651 w 363155"/>
                  <a:gd name="connsiteY66" fmla="*/ 52388 h 278606"/>
                  <a:gd name="connsiteX67" fmla="*/ 150748 w 363155"/>
                  <a:gd name="connsiteY67" fmla="*/ 41529 h 278606"/>
                  <a:gd name="connsiteX68" fmla="*/ 166083 w 363155"/>
                  <a:gd name="connsiteY68" fmla="*/ 35814 h 278606"/>
                  <a:gd name="connsiteX69" fmla="*/ 189705 w 363155"/>
                  <a:gd name="connsiteY69" fmla="*/ 33909 h 278606"/>
                  <a:gd name="connsiteX70" fmla="*/ 298005 w 363155"/>
                  <a:gd name="connsiteY70" fmla="*/ 33909 h 278606"/>
                  <a:gd name="connsiteX71" fmla="*/ 320960 w 363155"/>
                  <a:gd name="connsiteY71" fmla="*/ 32575 h 278606"/>
                  <a:gd name="connsiteX72" fmla="*/ 330485 w 363155"/>
                  <a:gd name="connsiteY72" fmla="*/ 29432 h 278606"/>
                  <a:gd name="connsiteX73" fmla="*/ 334295 w 363155"/>
                  <a:gd name="connsiteY73" fmla="*/ 24289 h 278606"/>
                  <a:gd name="connsiteX74" fmla="*/ 336200 w 363155"/>
                  <a:gd name="connsiteY74" fmla="*/ 19812 h 278606"/>
                  <a:gd name="connsiteX75" fmla="*/ 338772 w 363155"/>
                  <a:gd name="connsiteY75" fmla="*/ 13430 h 278606"/>
                  <a:gd name="connsiteX76" fmla="*/ 340677 w 363155"/>
                  <a:gd name="connsiteY76" fmla="*/ 7048 h 278606"/>
                  <a:gd name="connsiteX77" fmla="*/ 342010 w 363155"/>
                  <a:gd name="connsiteY77" fmla="*/ 3810 h 278606"/>
                  <a:gd name="connsiteX78" fmla="*/ 349630 w 363155"/>
                  <a:gd name="connsiteY78" fmla="*/ 0 h 278606"/>
                  <a:gd name="connsiteX79" fmla="*/ 356679 w 363155"/>
                  <a:gd name="connsiteY79" fmla="*/ 0 h 278606"/>
                  <a:gd name="connsiteX80" fmla="*/ 363060 w 363155"/>
                  <a:gd name="connsiteY80" fmla="*/ 5715 h 278606"/>
                  <a:gd name="connsiteX81" fmla="*/ 362489 w 363155"/>
                  <a:gd name="connsiteY81" fmla="*/ 21050 h 278606"/>
                  <a:gd name="connsiteX82" fmla="*/ 361822 w 363155"/>
                  <a:gd name="connsiteY82" fmla="*/ 62675 h 278606"/>
                  <a:gd name="connsiteX83" fmla="*/ 361822 w 363155"/>
                  <a:gd name="connsiteY83" fmla="*/ 86296 h 278606"/>
                  <a:gd name="connsiteX84" fmla="*/ 362489 w 363155"/>
                  <a:gd name="connsiteY84" fmla="*/ 101632 h 278606"/>
                  <a:gd name="connsiteX85" fmla="*/ 363060 w 363155"/>
                  <a:gd name="connsiteY85" fmla="*/ 111157 h 278606"/>
                  <a:gd name="connsiteX86" fmla="*/ 363060 w 363155"/>
                  <a:gd name="connsiteY86" fmla="*/ 117538 h 278606"/>
                  <a:gd name="connsiteX87" fmla="*/ 361155 w 363155"/>
                  <a:gd name="connsiteY87" fmla="*/ 122015 h 278606"/>
                  <a:gd name="connsiteX88" fmla="*/ 357345 w 363155"/>
                  <a:gd name="connsiteY88" fmla="*/ 122682 h 278606"/>
                  <a:gd name="connsiteX89" fmla="*/ 349630 w 363155"/>
                  <a:gd name="connsiteY89" fmla="*/ 122682 h 278606"/>
                  <a:gd name="connsiteX90" fmla="*/ 342677 w 363155"/>
                  <a:gd name="connsiteY90" fmla="*/ 120110 h 278606"/>
                  <a:gd name="connsiteX91" fmla="*/ 337533 w 363155"/>
                  <a:gd name="connsiteY91" fmla="*/ 107252 h 278606"/>
                  <a:gd name="connsiteX92" fmla="*/ 331723 w 363155"/>
                  <a:gd name="connsiteY92" fmla="*/ 93917 h 278606"/>
                  <a:gd name="connsiteX93" fmla="*/ 320293 w 363155"/>
                  <a:gd name="connsiteY93" fmla="*/ 89440 h 278606"/>
                  <a:gd name="connsiteX94" fmla="*/ 309435 w 363155"/>
                  <a:gd name="connsiteY94" fmla="*/ 88773 h 278606"/>
                  <a:gd name="connsiteX95" fmla="*/ 292766 w 363155"/>
                  <a:gd name="connsiteY95" fmla="*/ 88106 h 278606"/>
                  <a:gd name="connsiteX96" fmla="*/ 273716 w 363155"/>
                  <a:gd name="connsiteY96" fmla="*/ 88106 h 278606"/>
                  <a:gd name="connsiteX97" fmla="*/ 221995 w 363155"/>
                  <a:gd name="connsiteY97" fmla="*/ 89440 h 278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363155" h="278606">
                    <a:moveTo>
                      <a:pt x="222567" y="89535"/>
                    </a:moveTo>
                    <a:cubicBezTo>
                      <a:pt x="216756" y="89535"/>
                      <a:pt x="211041" y="89535"/>
                      <a:pt x="204660" y="90106"/>
                    </a:cubicBezTo>
                    <a:cubicBezTo>
                      <a:pt x="198273" y="90621"/>
                      <a:pt x="192007" y="92135"/>
                      <a:pt x="186086" y="94583"/>
                    </a:cubicBezTo>
                    <a:cubicBezTo>
                      <a:pt x="172149" y="100746"/>
                      <a:pt x="163847" y="115262"/>
                      <a:pt x="165607" y="130397"/>
                    </a:cubicBezTo>
                    <a:cubicBezTo>
                      <a:pt x="165737" y="138351"/>
                      <a:pt x="167486" y="146190"/>
                      <a:pt x="170751" y="153448"/>
                    </a:cubicBezTo>
                    <a:cubicBezTo>
                      <a:pt x="174274" y="160592"/>
                      <a:pt x="179049" y="167040"/>
                      <a:pt x="184848" y="172498"/>
                    </a:cubicBezTo>
                    <a:cubicBezTo>
                      <a:pt x="191913" y="179556"/>
                      <a:pt x="200720" y="184614"/>
                      <a:pt x="210375" y="187166"/>
                    </a:cubicBezTo>
                    <a:cubicBezTo>
                      <a:pt x="219457" y="188776"/>
                      <a:pt x="228682" y="189452"/>
                      <a:pt x="237902" y="189167"/>
                    </a:cubicBezTo>
                    <a:lnTo>
                      <a:pt x="292861" y="189167"/>
                    </a:lnTo>
                    <a:cubicBezTo>
                      <a:pt x="300576" y="189167"/>
                      <a:pt x="308196" y="188500"/>
                      <a:pt x="315245" y="188500"/>
                    </a:cubicBezTo>
                    <a:cubicBezTo>
                      <a:pt x="319350" y="188471"/>
                      <a:pt x="323427" y="187833"/>
                      <a:pt x="327342" y="186595"/>
                    </a:cubicBezTo>
                    <a:cubicBezTo>
                      <a:pt x="329370" y="185223"/>
                      <a:pt x="331117" y="183480"/>
                      <a:pt x="332485" y="181451"/>
                    </a:cubicBezTo>
                    <a:cubicBezTo>
                      <a:pt x="335411" y="175327"/>
                      <a:pt x="337771" y="168954"/>
                      <a:pt x="339534" y="162401"/>
                    </a:cubicBezTo>
                    <a:cubicBezTo>
                      <a:pt x="340772" y="159163"/>
                      <a:pt x="341439" y="156591"/>
                      <a:pt x="342772" y="156591"/>
                    </a:cubicBezTo>
                    <a:cubicBezTo>
                      <a:pt x="344411" y="156115"/>
                      <a:pt x="346117" y="155924"/>
                      <a:pt x="347820" y="156019"/>
                    </a:cubicBezTo>
                    <a:lnTo>
                      <a:pt x="356774" y="156019"/>
                    </a:lnTo>
                    <a:cubicBezTo>
                      <a:pt x="358508" y="155924"/>
                      <a:pt x="360246" y="156115"/>
                      <a:pt x="361917" y="156591"/>
                    </a:cubicBezTo>
                    <a:cubicBezTo>
                      <a:pt x="363156" y="157258"/>
                      <a:pt x="363156" y="159163"/>
                      <a:pt x="363156" y="161735"/>
                    </a:cubicBezTo>
                    <a:lnTo>
                      <a:pt x="363156" y="167450"/>
                    </a:lnTo>
                    <a:lnTo>
                      <a:pt x="362584" y="176975"/>
                    </a:lnTo>
                    <a:lnTo>
                      <a:pt x="361917" y="192310"/>
                    </a:lnTo>
                    <a:lnTo>
                      <a:pt x="361917" y="242792"/>
                    </a:lnTo>
                    <a:cubicBezTo>
                      <a:pt x="361917" y="249841"/>
                      <a:pt x="362584" y="254984"/>
                      <a:pt x="362584" y="258794"/>
                    </a:cubicBezTo>
                    <a:cubicBezTo>
                      <a:pt x="362584" y="262604"/>
                      <a:pt x="363156" y="265843"/>
                      <a:pt x="363156" y="267748"/>
                    </a:cubicBezTo>
                    <a:lnTo>
                      <a:pt x="363156" y="272891"/>
                    </a:lnTo>
                    <a:cubicBezTo>
                      <a:pt x="363156" y="275463"/>
                      <a:pt x="362584" y="276701"/>
                      <a:pt x="361251" y="277368"/>
                    </a:cubicBezTo>
                    <a:cubicBezTo>
                      <a:pt x="360038" y="277835"/>
                      <a:pt x="358737" y="278035"/>
                      <a:pt x="357441" y="277940"/>
                    </a:cubicBezTo>
                    <a:lnTo>
                      <a:pt x="349725" y="277940"/>
                    </a:lnTo>
                    <a:cubicBezTo>
                      <a:pt x="345915" y="277940"/>
                      <a:pt x="344010" y="277368"/>
                      <a:pt x="342772" y="275463"/>
                    </a:cubicBezTo>
                    <a:cubicBezTo>
                      <a:pt x="340635" y="271358"/>
                      <a:pt x="338912" y="267052"/>
                      <a:pt x="337629" y="262604"/>
                    </a:cubicBezTo>
                    <a:cubicBezTo>
                      <a:pt x="336435" y="257842"/>
                      <a:pt x="334473" y="253308"/>
                      <a:pt x="331818" y="249174"/>
                    </a:cubicBezTo>
                    <a:cubicBezTo>
                      <a:pt x="328685" y="246250"/>
                      <a:pt x="324658" y="244478"/>
                      <a:pt x="320388" y="244126"/>
                    </a:cubicBezTo>
                    <a:cubicBezTo>
                      <a:pt x="317817" y="244126"/>
                      <a:pt x="314007" y="243459"/>
                      <a:pt x="309530" y="243459"/>
                    </a:cubicBezTo>
                    <a:lnTo>
                      <a:pt x="95979" y="243459"/>
                    </a:lnTo>
                    <a:cubicBezTo>
                      <a:pt x="84454" y="243459"/>
                      <a:pt x="73596" y="244126"/>
                      <a:pt x="63975" y="244126"/>
                    </a:cubicBezTo>
                    <a:cubicBezTo>
                      <a:pt x="57955" y="244107"/>
                      <a:pt x="51950" y="244745"/>
                      <a:pt x="46068" y="246031"/>
                    </a:cubicBezTo>
                    <a:cubicBezTo>
                      <a:pt x="42860" y="247326"/>
                      <a:pt x="40317" y="249869"/>
                      <a:pt x="39020" y="253079"/>
                    </a:cubicBezTo>
                    <a:cubicBezTo>
                      <a:pt x="38448" y="256223"/>
                      <a:pt x="37115" y="262033"/>
                      <a:pt x="35210" y="270319"/>
                    </a:cubicBezTo>
                    <a:cubicBezTo>
                      <a:pt x="35117" y="272986"/>
                      <a:pt x="33990" y="275520"/>
                      <a:pt x="32067" y="277368"/>
                    </a:cubicBezTo>
                    <a:cubicBezTo>
                      <a:pt x="30449" y="278111"/>
                      <a:pt x="28702" y="278530"/>
                      <a:pt x="26923" y="278606"/>
                    </a:cubicBezTo>
                    <a:lnTo>
                      <a:pt x="18636" y="278606"/>
                    </a:lnTo>
                    <a:cubicBezTo>
                      <a:pt x="15398" y="278606"/>
                      <a:pt x="14160" y="277940"/>
                      <a:pt x="13493" y="276035"/>
                    </a:cubicBezTo>
                    <a:cubicBezTo>
                      <a:pt x="12765" y="274215"/>
                      <a:pt x="12346" y="272282"/>
                      <a:pt x="12255" y="270319"/>
                    </a:cubicBezTo>
                    <a:lnTo>
                      <a:pt x="1301" y="198692"/>
                    </a:lnTo>
                    <a:cubicBezTo>
                      <a:pt x="729" y="197453"/>
                      <a:pt x="729" y="195548"/>
                      <a:pt x="63" y="193643"/>
                    </a:cubicBezTo>
                    <a:lnTo>
                      <a:pt x="63" y="192310"/>
                    </a:lnTo>
                    <a:cubicBezTo>
                      <a:pt x="-318" y="190024"/>
                      <a:pt x="1073" y="187814"/>
                      <a:pt x="3301" y="187166"/>
                    </a:cubicBezTo>
                    <a:cubicBezTo>
                      <a:pt x="5329" y="186366"/>
                      <a:pt x="7545" y="186166"/>
                      <a:pt x="9683" y="186595"/>
                    </a:cubicBezTo>
                    <a:lnTo>
                      <a:pt x="22446" y="186595"/>
                    </a:lnTo>
                    <a:cubicBezTo>
                      <a:pt x="28161" y="186595"/>
                      <a:pt x="34543" y="186595"/>
                      <a:pt x="41496" y="187166"/>
                    </a:cubicBezTo>
                    <a:cubicBezTo>
                      <a:pt x="48450" y="187738"/>
                      <a:pt x="54355" y="187166"/>
                      <a:pt x="60070" y="187833"/>
                    </a:cubicBezTo>
                    <a:cubicBezTo>
                      <a:pt x="64094" y="188176"/>
                      <a:pt x="68142" y="188176"/>
                      <a:pt x="72167" y="187833"/>
                    </a:cubicBezTo>
                    <a:cubicBezTo>
                      <a:pt x="96551" y="187833"/>
                      <a:pt x="116363" y="187833"/>
                      <a:pt x="130365" y="188500"/>
                    </a:cubicBezTo>
                    <a:cubicBezTo>
                      <a:pt x="144366" y="189167"/>
                      <a:pt x="153415" y="189167"/>
                      <a:pt x="157225" y="189167"/>
                    </a:cubicBezTo>
                    <a:lnTo>
                      <a:pt x="165512" y="189167"/>
                    </a:lnTo>
                    <a:cubicBezTo>
                      <a:pt x="167512" y="189167"/>
                      <a:pt x="168750" y="189167"/>
                      <a:pt x="168750" y="188500"/>
                    </a:cubicBezTo>
                    <a:cubicBezTo>
                      <a:pt x="166845" y="185928"/>
                      <a:pt x="164274" y="184023"/>
                      <a:pt x="163035" y="182118"/>
                    </a:cubicBezTo>
                    <a:lnTo>
                      <a:pt x="157892" y="176975"/>
                    </a:lnTo>
                    <a:lnTo>
                      <a:pt x="153415" y="172498"/>
                    </a:lnTo>
                    <a:cubicBezTo>
                      <a:pt x="148272" y="166783"/>
                      <a:pt x="143128" y="162306"/>
                      <a:pt x="139318" y="157829"/>
                    </a:cubicBezTo>
                    <a:cubicBezTo>
                      <a:pt x="135450" y="153886"/>
                      <a:pt x="132234" y="149352"/>
                      <a:pt x="129793" y="144399"/>
                    </a:cubicBezTo>
                    <a:cubicBezTo>
                      <a:pt x="127336" y="139503"/>
                      <a:pt x="125389" y="134360"/>
                      <a:pt x="123983" y="129064"/>
                    </a:cubicBezTo>
                    <a:cubicBezTo>
                      <a:pt x="122705" y="122311"/>
                      <a:pt x="122066" y="115453"/>
                      <a:pt x="122078" y="108585"/>
                    </a:cubicBezTo>
                    <a:lnTo>
                      <a:pt x="122078" y="99060"/>
                    </a:lnTo>
                    <a:cubicBezTo>
                      <a:pt x="122064" y="94326"/>
                      <a:pt x="122705" y="89611"/>
                      <a:pt x="123983" y="85058"/>
                    </a:cubicBezTo>
                    <a:cubicBezTo>
                      <a:pt x="125316" y="79248"/>
                      <a:pt x="127221" y="74104"/>
                      <a:pt x="129126" y="68390"/>
                    </a:cubicBezTo>
                    <a:cubicBezTo>
                      <a:pt x="131677" y="62703"/>
                      <a:pt x="134873" y="57340"/>
                      <a:pt x="138651" y="52388"/>
                    </a:cubicBezTo>
                    <a:cubicBezTo>
                      <a:pt x="142211" y="48273"/>
                      <a:pt x="146275" y="44625"/>
                      <a:pt x="150748" y="41529"/>
                    </a:cubicBezTo>
                    <a:cubicBezTo>
                      <a:pt x="155577" y="38938"/>
                      <a:pt x="160736" y="37014"/>
                      <a:pt x="166083" y="35814"/>
                    </a:cubicBezTo>
                    <a:cubicBezTo>
                      <a:pt x="173887" y="34495"/>
                      <a:pt x="181791" y="33858"/>
                      <a:pt x="189705" y="33909"/>
                    </a:cubicBezTo>
                    <a:lnTo>
                      <a:pt x="298005" y="33909"/>
                    </a:lnTo>
                    <a:cubicBezTo>
                      <a:pt x="305625" y="33909"/>
                      <a:pt x="313340" y="33242"/>
                      <a:pt x="320960" y="32575"/>
                    </a:cubicBezTo>
                    <a:cubicBezTo>
                      <a:pt x="324358" y="32397"/>
                      <a:pt x="327647" y="31312"/>
                      <a:pt x="330485" y="29432"/>
                    </a:cubicBezTo>
                    <a:cubicBezTo>
                      <a:pt x="331890" y="27822"/>
                      <a:pt x="333164" y="26102"/>
                      <a:pt x="334295" y="24289"/>
                    </a:cubicBezTo>
                    <a:cubicBezTo>
                      <a:pt x="334721" y="22716"/>
                      <a:pt x="335362" y="21209"/>
                      <a:pt x="336200" y="19812"/>
                    </a:cubicBezTo>
                    <a:lnTo>
                      <a:pt x="338772" y="13430"/>
                    </a:lnTo>
                    <a:lnTo>
                      <a:pt x="340677" y="7048"/>
                    </a:lnTo>
                    <a:cubicBezTo>
                      <a:pt x="341343" y="5715"/>
                      <a:pt x="341343" y="5144"/>
                      <a:pt x="342010" y="3810"/>
                    </a:cubicBezTo>
                    <a:cubicBezTo>
                      <a:pt x="343809" y="1412"/>
                      <a:pt x="346632" y="0"/>
                      <a:pt x="349630" y="0"/>
                    </a:cubicBezTo>
                    <a:lnTo>
                      <a:pt x="356679" y="0"/>
                    </a:lnTo>
                    <a:cubicBezTo>
                      <a:pt x="361155" y="0"/>
                      <a:pt x="363060" y="1905"/>
                      <a:pt x="363060" y="5715"/>
                    </a:cubicBezTo>
                    <a:cubicBezTo>
                      <a:pt x="363060" y="9525"/>
                      <a:pt x="363060" y="13430"/>
                      <a:pt x="362489" y="21050"/>
                    </a:cubicBezTo>
                    <a:cubicBezTo>
                      <a:pt x="361917" y="28670"/>
                      <a:pt x="361822" y="42863"/>
                      <a:pt x="361822" y="62675"/>
                    </a:cubicBezTo>
                    <a:lnTo>
                      <a:pt x="361822" y="86296"/>
                    </a:lnTo>
                    <a:lnTo>
                      <a:pt x="362489" y="101632"/>
                    </a:lnTo>
                    <a:lnTo>
                      <a:pt x="363060" y="111157"/>
                    </a:lnTo>
                    <a:lnTo>
                      <a:pt x="363060" y="117538"/>
                    </a:lnTo>
                    <a:cubicBezTo>
                      <a:pt x="363272" y="119262"/>
                      <a:pt x="362546" y="120967"/>
                      <a:pt x="361155" y="122015"/>
                    </a:cubicBezTo>
                    <a:cubicBezTo>
                      <a:pt x="359963" y="122558"/>
                      <a:pt x="358651" y="122787"/>
                      <a:pt x="357345" y="122682"/>
                    </a:cubicBezTo>
                    <a:lnTo>
                      <a:pt x="349630" y="122682"/>
                    </a:lnTo>
                    <a:cubicBezTo>
                      <a:pt x="345820" y="122682"/>
                      <a:pt x="343915" y="122015"/>
                      <a:pt x="342677" y="120110"/>
                    </a:cubicBezTo>
                    <a:cubicBezTo>
                      <a:pt x="340539" y="116005"/>
                      <a:pt x="338816" y="111700"/>
                      <a:pt x="337533" y="107252"/>
                    </a:cubicBezTo>
                    <a:cubicBezTo>
                      <a:pt x="336358" y="102508"/>
                      <a:pt x="334394" y="98003"/>
                      <a:pt x="331723" y="93917"/>
                    </a:cubicBezTo>
                    <a:cubicBezTo>
                      <a:pt x="328729" y="90859"/>
                      <a:pt x="324568" y="89230"/>
                      <a:pt x="320293" y="89440"/>
                    </a:cubicBezTo>
                    <a:cubicBezTo>
                      <a:pt x="317721" y="89440"/>
                      <a:pt x="313911" y="88773"/>
                      <a:pt x="309435" y="88773"/>
                    </a:cubicBezTo>
                    <a:cubicBezTo>
                      <a:pt x="303870" y="88849"/>
                      <a:pt x="298307" y="88630"/>
                      <a:pt x="292766" y="88106"/>
                    </a:cubicBezTo>
                    <a:cubicBezTo>
                      <a:pt x="286420" y="87754"/>
                      <a:pt x="280061" y="87754"/>
                      <a:pt x="273716" y="88106"/>
                    </a:cubicBezTo>
                    <a:lnTo>
                      <a:pt x="221995" y="8944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0391BE02-987D-4B45-82D1-3F34B776EDB6}"/>
                  </a:ext>
                </a:extLst>
              </p:cNvPr>
              <p:cNvSpPr/>
              <p:nvPr/>
            </p:nvSpPr>
            <p:spPr>
              <a:xfrm>
                <a:off x="729225" y="1710994"/>
                <a:ext cx="245502" cy="239471"/>
              </a:xfrm>
              <a:custGeom>
                <a:avLst/>
                <a:gdLst>
                  <a:gd name="connsiteX0" fmla="*/ 115 w 245502"/>
                  <a:gd name="connsiteY0" fmla="*/ 121266 h 239471"/>
                  <a:gd name="connsiteX1" fmla="*/ 10973 w 245502"/>
                  <a:gd name="connsiteY1" fmla="*/ 60497 h 239471"/>
                  <a:gd name="connsiteX2" fmla="*/ 41644 w 245502"/>
                  <a:gd name="connsiteY2" fmla="*/ 22397 h 239471"/>
                  <a:gd name="connsiteX3" fmla="*/ 77458 w 245502"/>
                  <a:gd name="connsiteY3" fmla="*/ 5061 h 239471"/>
                  <a:gd name="connsiteX4" fmla="*/ 116510 w 245502"/>
                  <a:gd name="connsiteY4" fmla="*/ 13 h 239471"/>
                  <a:gd name="connsiteX5" fmla="*/ 143275 w 245502"/>
                  <a:gd name="connsiteY5" fmla="*/ 2585 h 239471"/>
                  <a:gd name="connsiteX6" fmla="*/ 171850 w 245502"/>
                  <a:gd name="connsiteY6" fmla="*/ 10872 h 239471"/>
                  <a:gd name="connsiteX7" fmla="*/ 199378 w 245502"/>
                  <a:gd name="connsiteY7" fmla="*/ 26207 h 239471"/>
                  <a:gd name="connsiteX8" fmla="*/ 223000 w 245502"/>
                  <a:gd name="connsiteY8" fmla="*/ 49829 h 239471"/>
                  <a:gd name="connsiteX9" fmla="*/ 239668 w 245502"/>
                  <a:gd name="connsiteY9" fmla="*/ 82404 h 239471"/>
                  <a:gd name="connsiteX10" fmla="*/ 245383 w 245502"/>
                  <a:gd name="connsiteY10" fmla="*/ 125267 h 239471"/>
                  <a:gd name="connsiteX11" fmla="*/ 235858 w 245502"/>
                  <a:gd name="connsiteY11" fmla="*/ 178797 h 239471"/>
                  <a:gd name="connsiteX12" fmla="*/ 208522 w 245502"/>
                  <a:gd name="connsiteY12" fmla="*/ 213849 h 239471"/>
                  <a:gd name="connsiteX13" fmla="*/ 170422 w 245502"/>
                  <a:gd name="connsiteY13" fmla="*/ 233661 h 239471"/>
                  <a:gd name="connsiteX14" fmla="*/ 128226 w 245502"/>
                  <a:gd name="connsiteY14" fmla="*/ 239472 h 239471"/>
                  <a:gd name="connsiteX15" fmla="*/ 80601 w 245502"/>
                  <a:gd name="connsiteY15" fmla="*/ 231756 h 239471"/>
                  <a:gd name="connsiteX16" fmla="*/ 39643 w 245502"/>
                  <a:gd name="connsiteY16" fmla="*/ 208706 h 239471"/>
                  <a:gd name="connsiteX17" fmla="*/ 19 w 245502"/>
                  <a:gd name="connsiteY17" fmla="*/ 121171 h 239471"/>
                  <a:gd name="connsiteX18" fmla="*/ 34595 w 245502"/>
                  <a:gd name="connsiteY18" fmla="*/ 121266 h 239471"/>
                  <a:gd name="connsiteX19" fmla="*/ 41644 w 245502"/>
                  <a:gd name="connsiteY19" fmla="*/ 148127 h 239471"/>
                  <a:gd name="connsiteX20" fmla="*/ 60694 w 245502"/>
                  <a:gd name="connsiteY20" fmla="*/ 167177 h 239471"/>
                  <a:gd name="connsiteX21" fmla="*/ 88221 w 245502"/>
                  <a:gd name="connsiteY21" fmla="*/ 179369 h 239471"/>
                  <a:gd name="connsiteX22" fmla="*/ 120130 w 245502"/>
                  <a:gd name="connsiteY22" fmla="*/ 183179 h 239471"/>
                  <a:gd name="connsiteX23" fmla="*/ 154705 w 245502"/>
                  <a:gd name="connsiteY23" fmla="*/ 178702 h 239471"/>
                  <a:gd name="connsiteX24" fmla="*/ 183280 w 245502"/>
                  <a:gd name="connsiteY24" fmla="*/ 165272 h 239471"/>
                  <a:gd name="connsiteX25" fmla="*/ 202330 w 245502"/>
                  <a:gd name="connsiteY25" fmla="*/ 144222 h 239471"/>
                  <a:gd name="connsiteX26" fmla="*/ 209379 w 245502"/>
                  <a:gd name="connsiteY26" fmla="*/ 116694 h 239471"/>
                  <a:gd name="connsiteX27" fmla="*/ 202997 w 245502"/>
                  <a:gd name="connsiteY27" fmla="*/ 92406 h 239471"/>
                  <a:gd name="connsiteX28" fmla="*/ 185090 w 245502"/>
                  <a:gd name="connsiteY28" fmla="*/ 73356 h 239471"/>
                  <a:gd name="connsiteX29" fmla="*/ 158706 w 245502"/>
                  <a:gd name="connsiteY29" fmla="*/ 60497 h 239471"/>
                  <a:gd name="connsiteX30" fmla="*/ 127940 w 245502"/>
                  <a:gd name="connsiteY30" fmla="*/ 56020 h 239471"/>
                  <a:gd name="connsiteX31" fmla="*/ 99365 w 245502"/>
                  <a:gd name="connsiteY31" fmla="*/ 59259 h 239471"/>
                  <a:gd name="connsiteX32" fmla="*/ 68695 w 245502"/>
                  <a:gd name="connsiteY32" fmla="*/ 70117 h 239471"/>
                  <a:gd name="connsiteX33" fmla="*/ 44215 w 245502"/>
                  <a:gd name="connsiteY33" fmla="*/ 90024 h 239471"/>
                  <a:gd name="connsiteX34" fmla="*/ 34595 w 245502"/>
                  <a:gd name="connsiteY34" fmla="*/ 121266 h 23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45502" h="239471">
                    <a:moveTo>
                      <a:pt x="115" y="121266"/>
                    </a:moveTo>
                    <a:cubicBezTo>
                      <a:pt x="-484" y="100479"/>
                      <a:pt x="3212" y="79791"/>
                      <a:pt x="10973" y="60497"/>
                    </a:cubicBezTo>
                    <a:cubicBezTo>
                      <a:pt x="17463" y="45197"/>
                      <a:pt x="28082" y="32004"/>
                      <a:pt x="41644" y="22397"/>
                    </a:cubicBezTo>
                    <a:cubicBezTo>
                      <a:pt x="52576" y="14739"/>
                      <a:pt x="64668" y="8886"/>
                      <a:pt x="77458" y="5061"/>
                    </a:cubicBezTo>
                    <a:cubicBezTo>
                      <a:pt x="90221" y="1796"/>
                      <a:pt x="103336" y="101"/>
                      <a:pt x="116510" y="13"/>
                    </a:cubicBezTo>
                    <a:cubicBezTo>
                      <a:pt x="125500" y="-119"/>
                      <a:pt x="134476" y="744"/>
                      <a:pt x="143275" y="2585"/>
                    </a:cubicBezTo>
                    <a:cubicBezTo>
                      <a:pt x="153064" y="4340"/>
                      <a:pt x="162642" y="7118"/>
                      <a:pt x="171850" y="10872"/>
                    </a:cubicBezTo>
                    <a:cubicBezTo>
                      <a:pt x="181617" y="14841"/>
                      <a:pt x="190862" y="19991"/>
                      <a:pt x="199378" y="26207"/>
                    </a:cubicBezTo>
                    <a:cubicBezTo>
                      <a:pt x="208486" y="32743"/>
                      <a:pt x="216464" y="40722"/>
                      <a:pt x="223000" y="49829"/>
                    </a:cubicBezTo>
                    <a:cubicBezTo>
                      <a:pt x="230044" y="59859"/>
                      <a:pt x="235655" y="70823"/>
                      <a:pt x="239668" y="82404"/>
                    </a:cubicBezTo>
                    <a:cubicBezTo>
                      <a:pt x="244086" y="96243"/>
                      <a:pt x="246022" y="110755"/>
                      <a:pt x="245383" y="125267"/>
                    </a:cubicBezTo>
                    <a:cubicBezTo>
                      <a:pt x="246054" y="143585"/>
                      <a:pt x="242807" y="161835"/>
                      <a:pt x="235858" y="178797"/>
                    </a:cubicBezTo>
                    <a:cubicBezTo>
                      <a:pt x="229401" y="192330"/>
                      <a:pt x="220073" y="204291"/>
                      <a:pt x="208522" y="213849"/>
                    </a:cubicBezTo>
                    <a:cubicBezTo>
                      <a:pt x="197389" y="223110"/>
                      <a:pt x="184396" y="229866"/>
                      <a:pt x="170422" y="233661"/>
                    </a:cubicBezTo>
                    <a:cubicBezTo>
                      <a:pt x="156686" y="237504"/>
                      <a:pt x="142490" y="239458"/>
                      <a:pt x="128226" y="239472"/>
                    </a:cubicBezTo>
                    <a:cubicBezTo>
                      <a:pt x="112042" y="239445"/>
                      <a:pt x="95966" y="236841"/>
                      <a:pt x="80601" y="231756"/>
                    </a:cubicBezTo>
                    <a:cubicBezTo>
                      <a:pt x="65654" y="226641"/>
                      <a:pt x="51773" y="218828"/>
                      <a:pt x="39643" y="208706"/>
                    </a:cubicBezTo>
                    <a:cubicBezTo>
                      <a:pt x="13945" y="186970"/>
                      <a:pt x="-607" y="154823"/>
                      <a:pt x="19" y="121171"/>
                    </a:cubicBezTo>
                    <a:close/>
                    <a:moveTo>
                      <a:pt x="34595" y="121266"/>
                    </a:moveTo>
                    <a:cubicBezTo>
                      <a:pt x="34372" y="130705"/>
                      <a:pt x="36815" y="140014"/>
                      <a:pt x="41644" y="148127"/>
                    </a:cubicBezTo>
                    <a:cubicBezTo>
                      <a:pt x="46449" y="155854"/>
                      <a:pt x="52967" y="162372"/>
                      <a:pt x="60694" y="167177"/>
                    </a:cubicBezTo>
                    <a:cubicBezTo>
                      <a:pt x="69091" y="172810"/>
                      <a:pt x="78406" y="176936"/>
                      <a:pt x="88221" y="179369"/>
                    </a:cubicBezTo>
                    <a:cubicBezTo>
                      <a:pt x="98670" y="181894"/>
                      <a:pt x="109381" y="183173"/>
                      <a:pt x="120130" y="183179"/>
                    </a:cubicBezTo>
                    <a:cubicBezTo>
                      <a:pt x="131804" y="183239"/>
                      <a:pt x="143432" y="181733"/>
                      <a:pt x="154705" y="178702"/>
                    </a:cubicBezTo>
                    <a:cubicBezTo>
                      <a:pt x="164980" y="176033"/>
                      <a:pt x="174669" y="171479"/>
                      <a:pt x="183280" y="165272"/>
                    </a:cubicBezTo>
                    <a:cubicBezTo>
                      <a:pt x="190893" y="159510"/>
                      <a:pt x="197356" y="152369"/>
                      <a:pt x="202330" y="144222"/>
                    </a:cubicBezTo>
                    <a:cubicBezTo>
                      <a:pt x="207195" y="135880"/>
                      <a:pt x="209635" y="126347"/>
                      <a:pt x="209379" y="116694"/>
                    </a:cubicBezTo>
                    <a:cubicBezTo>
                      <a:pt x="209540" y="108164"/>
                      <a:pt x="207331" y="99755"/>
                      <a:pt x="202997" y="92406"/>
                    </a:cubicBezTo>
                    <a:cubicBezTo>
                      <a:pt x="198436" y="84866"/>
                      <a:pt x="192334" y="78374"/>
                      <a:pt x="185090" y="73356"/>
                    </a:cubicBezTo>
                    <a:cubicBezTo>
                      <a:pt x="177041" y="67684"/>
                      <a:pt x="168133" y="63342"/>
                      <a:pt x="158706" y="60497"/>
                    </a:cubicBezTo>
                    <a:cubicBezTo>
                      <a:pt x="148732" y="57473"/>
                      <a:pt x="138361" y="55964"/>
                      <a:pt x="127940" y="56020"/>
                    </a:cubicBezTo>
                    <a:cubicBezTo>
                      <a:pt x="118333" y="56174"/>
                      <a:pt x="108764" y="57258"/>
                      <a:pt x="99365" y="59259"/>
                    </a:cubicBezTo>
                    <a:cubicBezTo>
                      <a:pt x="88629" y="61222"/>
                      <a:pt x="78275" y="64888"/>
                      <a:pt x="68695" y="70117"/>
                    </a:cubicBezTo>
                    <a:cubicBezTo>
                      <a:pt x="59315" y="75094"/>
                      <a:pt x="50999" y="81856"/>
                      <a:pt x="44215" y="90024"/>
                    </a:cubicBezTo>
                    <a:cubicBezTo>
                      <a:pt x="37586" y="99060"/>
                      <a:pt x="34196" y="110067"/>
                      <a:pt x="34595" y="1212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8EE43902-A05F-4C76-8706-90698DC580F0}"/>
                  </a:ext>
                </a:extLst>
              </p:cNvPr>
              <p:cNvSpPr/>
              <p:nvPr/>
            </p:nvSpPr>
            <p:spPr>
              <a:xfrm>
                <a:off x="639799" y="1506981"/>
                <a:ext cx="335087" cy="185282"/>
              </a:xfrm>
              <a:custGeom>
                <a:avLst/>
                <a:gdLst>
                  <a:gd name="connsiteX0" fmla="*/ 158597 w 335087"/>
                  <a:gd name="connsiteY0" fmla="*/ 140494 h 185282"/>
                  <a:gd name="connsiteX1" fmla="*/ 142595 w 335087"/>
                  <a:gd name="connsiteY1" fmla="*/ 140494 h 185282"/>
                  <a:gd name="connsiteX2" fmla="*/ 134785 w 335087"/>
                  <a:gd name="connsiteY2" fmla="*/ 141637 h 185282"/>
                  <a:gd name="connsiteX3" fmla="*/ 130975 w 335087"/>
                  <a:gd name="connsiteY3" fmla="*/ 145447 h 185282"/>
                  <a:gd name="connsiteX4" fmla="*/ 130308 w 335087"/>
                  <a:gd name="connsiteY4" fmla="*/ 152496 h 185282"/>
                  <a:gd name="connsiteX5" fmla="*/ 130308 w 335087"/>
                  <a:gd name="connsiteY5" fmla="*/ 173070 h 185282"/>
                  <a:gd name="connsiteX6" fmla="*/ 130975 w 335087"/>
                  <a:gd name="connsiteY6" fmla="*/ 180785 h 185282"/>
                  <a:gd name="connsiteX7" fmla="*/ 127736 w 335087"/>
                  <a:gd name="connsiteY7" fmla="*/ 185262 h 185282"/>
                  <a:gd name="connsiteX8" fmla="*/ 124498 w 335087"/>
                  <a:gd name="connsiteY8" fmla="*/ 184595 h 185282"/>
                  <a:gd name="connsiteX9" fmla="*/ 121355 w 335087"/>
                  <a:gd name="connsiteY9" fmla="*/ 184023 h 185282"/>
                  <a:gd name="connsiteX10" fmla="*/ 105353 w 335087"/>
                  <a:gd name="connsiteY10" fmla="*/ 178213 h 185282"/>
                  <a:gd name="connsiteX11" fmla="*/ 95161 w 335087"/>
                  <a:gd name="connsiteY11" fmla="*/ 173736 h 185282"/>
                  <a:gd name="connsiteX12" fmla="*/ 93256 w 335087"/>
                  <a:gd name="connsiteY12" fmla="*/ 168021 h 185282"/>
                  <a:gd name="connsiteX13" fmla="*/ 93827 w 335087"/>
                  <a:gd name="connsiteY13" fmla="*/ 159735 h 185282"/>
                  <a:gd name="connsiteX14" fmla="*/ 94494 w 335087"/>
                  <a:gd name="connsiteY14" fmla="*/ 152019 h 185282"/>
                  <a:gd name="connsiteX15" fmla="*/ 91256 w 335087"/>
                  <a:gd name="connsiteY15" fmla="*/ 141161 h 185282"/>
                  <a:gd name="connsiteX16" fmla="*/ 83636 w 335087"/>
                  <a:gd name="connsiteY16" fmla="*/ 139256 h 185282"/>
                  <a:gd name="connsiteX17" fmla="*/ 75920 w 335087"/>
                  <a:gd name="connsiteY17" fmla="*/ 139256 h 185282"/>
                  <a:gd name="connsiteX18" fmla="*/ 60585 w 335087"/>
                  <a:gd name="connsiteY18" fmla="*/ 139827 h 185282"/>
                  <a:gd name="connsiteX19" fmla="*/ 44012 w 335087"/>
                  <a:gd name="connsiteY19" fmla="*/ 140494 h 185282"/>
                  <a:gd name="connsiteX20" fmla="*/ 32677 w 335087"/>
                  <a:gd name="connsiteY20" fmla="*/ 140494 h 185282"/>
                  <a:gd name="connsiteX21" fmla="*/ 20485 w 335087"/>
                  <a:gd name="connsiteY21" fmla="*/ 137351 h 185282"/>
                  <a:gd name="connsiteX22" fmla="*/ 14770 w 335087"/>
                  <a:gd name="connsiteY22" fmla="*/ 127826 h 185282"/>
                  <a:gd name="connsiteX23" fmla="*/ 3911 w 335087"/>
                  <a:gd name="connsiteY23" fmla="*/ 97822 h 185282"/>
                  <a:gd name="connsiteX24" fmla="*/ 673 w 335087"/>
                  <a:gd name="connsiteY24" fmla="*/ 89440 h 185282"/>
                  <a:gd name="connsiteX25" fmla="*/ 6 w 335087"/>
                  <a:gd name="connsiteY25" fmla="*/ 86868 h 185282"/>
                  <a:gd name="connsiteX26" fmla="*/ 3245 w 335087"/>
                  <a:gd name="connsiteY26" fmla="*/ 83058 h 185282"/>
                  <a:gd name="connsiteX27" fmla="*/ 7721 w 335087"/>
                  <a:gd name="connsiteY27" fmla="*/ 82392 h 185282"/>
                  <a:gd name="connsiteX28" fmla="*/ 13436 w 335087"/>
                  <a:gd name="connsiteY28" fmla="*/ 83058 h 185282"/>
                  <a:gd name="connsiteX29" fmla="*/ 24295 w 335087"/>
                  <a:gd name="connsiteY29" fmla="*/ 84392 h 185282"/>
                  <a:gd name="connsiteX30" fmla="*/ 35820 w 335087"/>
                  <a:gd name="connsiteY30" fmla="*/ 85630 h 185282"/>
                  <a:gd name="connsiteX31" fmla="*/ 43535 w 335087"/>
                  <a:gd name="connsiteY31" fmla="*/ 86297 h 185282"/>
                  <a:gd name="connsiteX32" fmla="*/ 52489 w 335087"/>
                  <a:gd name="connsiteY32" fmla="*/ 86868 h 185282"/>
                  <a:gd name="connsiteX33" fmla="*/ 63347 w 335087"/>
                  <a:gd name="connsiteY33" fmla="*/ 87535 h 185282"/>
                  <a:gd name="connsiteX34" fmla="*/ 73539 w 335087"/>
                  <a:gd name="connsiteY34" fmla="*/ 88202 h 185282"/>
                  <a:gd name="connsiteX35" fmla="*/ 81826 w 335087"/>
                  <a:gd name="connsiteY35" fmla="*/ 88202 h 185282"/>
                  <a:gd name="connsiteX36" fmla="*/ 91351 w 335087"/>
                  <a:gd name="connsiteY36" fmla="*/ 83725 h 185282"/>
                  <a:gd name="connsiteX37" fmla="*/ 92684 w 335087"/>
                  <a:gd name="connsiteY37" fmla="*/ 71533 h 185282"/>
                  <a:gd name="connsiteX38" fmla="*/ 92684 w 335087"/>
                  <a:gd name="connsiteY38" fmla="*/ 22956 h 185282"/>
                  <a:gd name="connsiteX39" fmla="*/ 92018 w 335087"/>
                  <a:gd name="connsiteY39" fmla="*/ 10192 h 185282"/>
                  <a:gd name="connsiteX40" fmla="*/ 91351 w 335087"/>
                  <a:gd name="connsiteY40" fmla="*/ 4477 h 185282"/>
                  <a:gd name="connsiteX41" fmla="*/ 95161 w 335087"/>
                  <a:gd name="connsiteY41" fmla="*/ 0 h 185282"/>
                  <a:gd name="connsiteX42" fmla="*/ 104114 w 335087"/>
                  <a:gd name="connsiteY42" fmla="*/ 1905 h 185282"/>
                  <a:gd name="connsiteX43" fmla="*/ 120116 w 335087"/>
                  <a:gd name="connsiteY43" fmla="*/ 6382 h 185282"/>
                  <a:gd name="connsiteX44" fmla="*/ 127832 w 335087"/>
                  <a:gd name="connsiteY44" fmla="*/ 10859 h 185282"/>
                  <a:gd name="connsiteX45" fmla="*/ 129737 w 335087"/>
                  <a:gd name="connsiteY45" fmla="*/ 19812 h 185282"/>
                  <a:gd name="connsiteX46" fmla="*/ 129070 w 335087"/>
                  <a:gd name="connsiteY46" fmla="*/ 29337 h 185282"/>
                  <a:gd name="connsiteX47" fmla="*/ 128403 w 335087"/>
                  <a:gd name="connsiteY47" fmla="*/ 44101 h 185282"/>
                  <a:gd name="connsiteX48" fmla="*/ 127832 w 335087"/>
                  <a:gd name="connsiteY48" fmla="*/ 59436 h 185282"/>
                  <a:gd name="connsiteX49" fmla="*/ 127165 w 335087"/>
                  <a:gd name="connsiteY49" fmla="*/ 69628 h 185282"/>
                  <a:gd name="connsiteX50" fmla="*/ 127832 w 335087"/>
                  <a:gd name="connsiteY50" fmla="*/ 79915 h 185282"/>
                  <a:gd name="connsiteX51" fmla="*/ 130975 w 335087"/>
                  <a:gd name="connsiteY51" fmla="*/ 84392 h 185282"/>
                  <a:gd name="connsiteX52" fmla="*/ 139357 w 335087"/>
                  <a:gd name="connsiteY52" fmla="*/ 84963 h 185282"/>
                  <a:gd name="connsiteX53" fmla="*/ 222415 w 335087"/>
                  <a:gd name="connsiteY53" fmla="*/ 84963 h 185282"/>
                  <a:gd name="connsiteX54" fmla="*/ 256324 w 335087"/>
                  <a:gd name="connsiteY54" fmla="*/ 84392 h 185282"/>
                  <a:gd name="connsiteX55" fmla="*/ 279279 w 335087"/>
                  <a:gd name="connsiteY55" fmla="*/ 80487 h 185282"/>
                  <a:gd name="connsiteX56" fmla="*/ 292138 w 335087"/>
                  <a:gd name="connsiteY56" fmla="*/ 70295 h 185282"/>
                  <a:gd name="connsiteX57" fmla="*/ 295948 w 335087"/>
                  <a:gd name="connsiteY57" fmla="*/ 50483 h 185282"/>
                  <a:gd name="connsiteX58" fmla="*/ 295376 w 335087"/>
                  <a:gd name="connsiteY58" fmla="*/ 36862 h 185282"/>
                  <a:gd name="connsiteX59" fmla="*/ 290900 w 335087"/>
                  <a:gd name="connsiteY59" fmla="*/ 15717 h 185282"/>
                  <a:gd name="connsiteX60" fmla="*/ 289661 w 335087"/>
                  <a:gd name="connsiteY60" fmla="*/ 10002 h 185282"/>
                  <a:gd name="connsiteX61" fmla="*/ 288328 w 335087"/>
                  <a:gd name="connsiteY61" fmla="*/ 4858 h 185282"/>
                  <a:gd name="connsiteX62" fmla="*/ 288995 w 335087"/>
                  <a:gd name="connsiteY62" fmla="*/ 2953 h 185282"/>
                  <a:gd name="connsiteX63" fmla="*/ 292233 w 335087"/>
                  <a:gd name="connsiteY63" fmla="*/ 1715 h 185282"/>
                  <a:gd name="connsiteX64" fmla="*/ 306902 w 335087"/>
                  <a:gd name="connsiteY64" fmla="*/ 3620 h 185282"/>
                  <a:gd name="connsiteX65" fmla="*/ 317760 w 335087"/>
                  <a:gd name="connsiteY65" fmla="*/ 5525 h 185282"/>
                  <a:gd name="connsiteX66" fmla="*/ 324142 w 335087"/>
                  <a:gd name="connsiteY66" fmla="*/ 7430 h 185282"/>
                  <a:gd name="connsiteX67" fmla="*/ 326714 w 335087"/>
                  <a:gd name="connsiteY67" fmla="*/ 13240 h 185282"/>
                  <a:gd name="connsiteX68" fmla="*/ 330524 w 335087"/>
                  <a:gd name="connsiteY68" fmla="*/ 26670 h 185282"/>
                  <a:gd name="connsiteX69" fmla="*/ 333762 w 335087"/>
                  <a:gd name="connsiteY69" fmla="*/ 45149 h 185282"/>
                  <a:gd name="connsiteX70" fmla="*/ 335000 w 335087"/>
                  <a:gd name="connsiteY70" fmla="*/ 66866 h 185282"/>
                  <a:gd name="connsiteX71" fmla="*/ 330524 w 335087"/>
                  <a:gd name="connsiteY71" fmla="*/ 105918 h 185282"/>
                  <a:gd name="connsiteX72" fmla="*/ 318427 w 335087"/>
                  <a:gd name="connsiteY72" fmla="*/ 128302 h 185282"/>
                  <a:gd name="connsiteX73" fmla="*/ 300520 w 335087"/>
                  <a:gd name="connsiteY73" fmla="*/ 138494 h 185282"/>
                  <a:gd name="connsiteX74" fmla="*/ 276898 w 335087"/>
                  <a:gd name="connsiteY74" fmla="*/ 141066 h 185282"/>
                  <a:gd name="connsiteX75" fmla="*/ 222510 w 335087"/>
                  <a:gd name="connsiteY75" fmla="*/ 140399 h 185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35087" h="185282">
                    <a:moveTo>
                      <a:pt x="158597" y="140494"/>
                    </a:moveTo>
                    <a:lnTo>
                      <a:pt x="142595" y="140494"/>
                    </a:lnTo>
                    <a:cubicBezTo>
                      <a:pt x="139954" y="140546"/>
                      <a:pt x="137330" y="140930"/>
                      <a:pt x="134785" y="141637"/>
                    </a:cubicBezTo>
                    <a:cubicBezTo>
                      <a:pt x="132940" y="142160"/>
                      <a:pt x="131498" y="143602"/>
                      <a:pt x="130975" y="145447"/>
                    </a:cubicBezTo>
                    <a:cubicBezTo>
                      <a:pt x="130423" y="147754"/>
                      <a:pt x="130200" y="150127"/>
                      <a:pt x="130308" y="152496"/>
                    </a:cubicBezTo>
                    <a:lnTo>
                      <a:pt x="130308" y="173070"/>
                    </a:lnTo>
                    <a:lnTo>
                      <a:pt x="130975" y="180785"/>
                    </a:lnTo>
                    <a:cubicBezTo>
                      <a:pt x="130975" y="184023"/>
                      <a:pt x="129641" y="185262"/>
                      <a:pt x="127736" y="185262"/>
                    </a:cubicBezTo>
                    <a:cubicBezTo>
                      <a:pt x="126615" y="185358"/>
                      <a:pt x="125490" y="185126"/>
                      <a:pt x="124498" y="184595"/>
                    </a:cubicBezTo>
                    <a:cubicBezTo>
                      <a:pt x="123260" y="184595"/>
                      <a:pt x="122593" y="184023"/>
                      <a:pt x="121355" y="184023"/>
                    </a:cubicBezTo>
                    <a:lnTo>
                      <a:pt x="105353" y="178213"/>
                    </a:lnTo>
                    <a:cubicBezTo>
                      <a:pt x="101838" y="177003"/>
                      <a:pt x="98430" y="175506"/>
                      <a:pt x="95161" y="173736"/>
                    </a:cubicBezTo>
                    <a:cubicBezTo>
                      <a:pt x="93827" y="173070"/>
                      <a:pt x="93256" y="171165"/>
                      <a:pt x="93256" y="168021"/>
                    </a:cubicBezTo>
                    <a:cubicBezTo>
                      <a:pt x="93236" y="165249"/>
                      <a:pt x="93427" y="162479"/>
                      <a:pt x="93827" y="159735"/>
                    </a:cubicBezTo>
                    <a:cubicBezTo>
                      <a:pt x="94282" y="157189"/>
                      <a:pt x="94506" y="154606"/>
                      <a:pt x="94494" y="152019"/>
                    </a:cubicBezTo>
                    <a:cubicBezTo>
                      <a:pt x="94494" y="145638"/>
                      <a:pt x="93256" y="142494"/>
                      <a:pt x="91256" y="141161"/>
                    </a:cubicBezTo>
                    <a:cubicBezTo>
                      <a:pt x="88916" y="139895"/>
                      <a:pt x="86295" y="139240"/>
                      <a:pt x="83636" y="139256"/>
                    </a:cubicBezTo>
                    <a:lnTo>
                      <a:pt x="75920" y="139256"/>
                    </a:lnTo>
                    <a:cubicBezTo>
                      <a:pt x="70872" y="139256"/>
                      <a:pt x="66395" y="139827"/>
                      <a:pt x="60585" y="139827"/>
                    </a:cubicBezTo>
                    <a:cubicBezTo>
                      <a:pt x="54775" y="139827"/>
                      <a:pt x="49060" y="140494"/>
                      <a:pt x="44012" y="140494"/>
                    </a:cubicBezTo>
                    <a:lnTo>
                      <a:pt x="32677" y="140494"/>
                    </a:lnTo>
                    <a:cubicBezTo>
                      <a:pt x="28361" y="141040"/>
                      <a:pt x="23999" y="139916"/>
                      <a:pt x="20485" y="137351"/>
                    </a:cubicBezTo>
                    <a:cubicBezTo>
                      <a:pt x="17975" y="134580"/>
                      <a:pt x="16034" y="131344"/>
                      <a:pt x="14770" y="127826"/>
                    </a:cubicBezTo>
                    <a:lnTo>
                      <a:pt x="3911" y="97822"/>
                    </a:lnTo>
                    <a:lnTo>
                      <a:pt x="673" y="89440"/>
                    </a:lnTo>
                    <a:cubicBezTo>
                      <a:pt x="6" y="88869"/>
                      <a:pt x="6" y="87535"/>
                      <a:pt x="6" y="86868"/>
                    </a:cubicBezTo>
                    <a:cubicBezTo>
                      <a:pt x="-106" y="84937"/>
                      <a:pt x="1321" y="83258"/>
                      <a:pt x="3245" y="83058"/>
                    </a:cubicBezTo>
                    <a:cubicBezTo>
                      <a:pt x="4662" y="82479"/>
                      <a:pt x="6197" y="82251"/>
                      <a:pt x="7721" y="82392"/>
                    </a:cubicBezTo>
                    <a:cubicBezTo>
                      <a:pt x="9645" y="82404"/>
                      <a:pt x="11562" y="82628"/>
                      <a:pt x="13436" y="83058"/>
                    </a:cubicBezTo>
                    <a:cubicBezTo>
                      <a:pt x="16675" y="83725"/>
                      <a:pt x="20485" y="83725"/>
                      <a:pt x="24295" y="84392"/>
                    </a:cubicBezTo>
                    <a:cubicBezTo>
                      <a:pt x="28105" y="85059"/>
                      <a:pt x="32010" y="84963"/>
                      <a:pt x="35820" y="85630"/>
                    </a:cubicBezTo>
                    <a:cubicBezTo>
                      <a:pt x="38365" y="86091"/>
                      <a:pt x="40948" y="86314"/>
                      <a:pt x="43535" y="86297"/>
                    </a:cubicBezTo>
                    <a:cubicBezTo>
                      <a:pt x="46107" y="86297"/>
                      <a:pt x="49250" y="86868"/>
                      <a:pt x="52489" y="86868"/>
                    </a:cubicBezTo>
                    <a:cubicBezTo>
                      <a:pt x="55727" y="86868"/>
                      <a:pt x="59537" y="87535"/>
                      <a:pt x="63347" y="87535"/>
                    </a:cubicBezTo>
                    <a:cubicBezTo>
                      <a:pt x="66758" y="87402"/>
                      <a:pt x="70174" y="87626"/>
                      <a:pt x="73539" y="88202"/>
                    </a:cubicBezTo>
                    <a:cubicBezTo>
                      <a:pt x="76291" y="88540"/>
                      <a:pt x="79074" y="88540"/>
                      <a:pt x="81826" y="88202"/>
                    </a:cubicBezTo>
                    <a:cubicBezTo>
                      <a:pt x="86969" y="88202"/>
                      <a:pt x="90208" y="86868"/>
                      <a:pt x="91351" y="83725"/>
                    </a:cubicBezTo>
                    <a:cubicBezTo>
                      <a:pt x="92161" y="79709"/>
                      <a:pt x="92607" y="75629"/>
                      <a:pt x="92684" y="71533"/>
                    </a:cubicBezTo>
                    <a:lnTo>
                      <a:pt x="92684" y="22956"/>
                    </a:lnTo>
                    <a:cubicBezTo>
                      <a:pt x="92684" y="17907"/>
                      <a:pt x="92018" y="14002"/>
                      <a:pt x="92018" y="10192"/>
                    </a:cubicBezTo>
                    <a:lnTo>
                      <a:pt x="91351" y="4477"/>
                    </a:lnTo>
                    <a:cubicBezTo>
                      <a:pt x="91351" y="1239"/>
                      <a:pt x="92684" y="0"/>
                      <a:pt x="95161" y="0"/>
                    </a:cubicBezTo>
                    <a:cubicBezTo>
                      <a:pt x="98248" y="-20"/>
                      <a:pt x="101303" y="630"/>
                      <a:pt x="104114" y="1905"/>
                    </a:cubicBezTo>
                    <a:cubicBezTo>
                      <a:pt x="108020" y="3144"/>
                      <a:pt x="113639" y="4477"/>
                      <a:pt x="120116" y="6382"/>
                    </a:cubicBezTo>
                    <a:cubicBezTo>
                      <a:pt x="122954" y="7360"/>
                      <a:pt x="125574" y="8881"/>
                      <a:pt x="127832" y="10859"/>
                    </a:cubicBezTo>
                    <a:cubicBezTo>
                      <a:pt x="129731" y="13428"/>
                      <a:pt x="130426" y="16693"/>
                      <a:pt x="129737" y="19812"/>
                    </a:cubicBezTo>
                    <a:cubicBezTo>
                      <a:pt x="129734" y="22999"/>
                      <a:pt x="129511" y="26182"/>
                      <a:pt x="129070" y="29337"/>
                    </a:cubicBezTo>
                    <a:cubicBezTo>
                      <a:pt x="128516" y="34238"/>
                      <a:pt x="128293" y="39170"/>
                      <a:pt x="128403" y="44101"/>
                    </a:cubicBezTo>
                    <a:cubicBezTo>
                      <a:pt x="128403" y="49149"/>
                      <a:pt x="127832" y="54293"/>
                      <a:pt x="127832" y="59436"/>
                    </a:cubicBezTo>
                    <a:cubicBezTo>
                      <a:pt x="127832" y="64580"/>
                      <a:pt x="127165" y="67723"/>
                      <a:pt x="127165" y="69628"/>
                    </a:cubicBezTo>
                    <a:cubicBezTo>
                      <a:pt x="127054" y="73071"/>
                      <a:pt x="127278" y="76516"/>
                      <a:pt x="127832" y="79915"/>
                    </a:cubicBezTo>
                    <a:cubicBezTo>
                      <a:pt x="127860" y="81912"/>
                      <a:pt x="129107" y="83687"/>
                      <a:pt x="130975" y="84392"/>
                    </a:cubicBezTo>
                    <a:cubicBezTo>
                      <a:pt x="133691" y="85203"/>
                      <a:pt x="136556" y="85399"/>
                      <a:pt x="139357" y="84963"/>
                    </a:cubicBezTo>
                    <a:lnTo>
                      <a:pt x="222415" y="84963"/>
                    </a:lnTo>
                    <a:cubicBezTo>
                      <a:pt x="235845" y="84963"/>
                      <a:pt x="247370" y="84963"/>
                      <a:pt x="256324" y="84392"/>
                    </a:cubicBezTo>
                    <a:cubicBezTo>
                      <a:pt x="264137" y="84349"/>
                      <a:pt x="271892" y="83030"/>
                      <a:pt x="279279" y="80487"/>
                    </a:cubicBezTo>
                    <a:cubicBezTo>
                      <a:pt x="284570" y="78597"/>
                      <a:pt x="289090" y="75015"/>
                      <a:pt x="292138" y="70295"/>
                    </a:cubicBezTo>
                    <a:cubicBezTo>
                      <a:pt x="294909" y="64070"/>
                      <a:pt x="296212" y="57291"/>
                      <a:pt x="295948" y="50483"/>
                    </a:cubicBezTo>
                    <a:cubicBezTo>
                      <a:pt x="296099" y="45935"/>
                      <a:pt x="295909" y="41382"/>
                      <a:pt x="295376" y="36862"/>
                    </a:cubicBezTo>
                    <a:cubicBezTo>
                      <a:pt x="294479" y="29700"/>
                      <a:pt x="292982" y="22627"/>
                      <a:pt x="290900" y="15717"/>
                    </a:cubicBezTo>
                    <a:cubicBezTo>
                      <a:pt x="290763" y="13762"/>
                      <a:pt x="290345" y="11837"/>
                      <a:pt x="289661" y="10002"/>
                    </a:cubicBezTo>
                    <a:cubicBezTo>
                      <a:pt x="288907" y="8382"/>
                      <a:pt x="288456" y="6639"/>
                      <a:pt x="288328" y="4858"/>
                    </a:cubicBezTo>
                    <a:cubicBezTo>
                      <a:pt x="288257" y="4156"/>
                      <a:pt x="288501" y="3458"/>
                      <a:pt x="288995" y="2953"/>
                    </a:cubicBezTo>
                    <a:cubicBezTo>
                      <a:pt x="288995" y="2286"/>
                      <a:pt x="290233" y="1715"/>
                      <a:pt x="292233" y="1715"/>
                    </a:cubicBezTo>
                    <a:cubicBezTo>
                      <a:pt x="298615" y="2286"/>
                      <a:pt x="303092" y="2953"/>
                      <a:pt x="306902" y="3620"/>
                    </a:cubicBezTo>
                    <a:lnTo>
                      <a:pt x="317760" y="5525"/>
                    </a:lnTo>
                    <a:cubicBezTo>
                      <a:pt x="319968" y="5851"/>
                      <a:pt x="322117" y="6492"/>
                      <a:pt x="324142" y="7430"/>
                    </a:cubicBezTo>
                    <a:cubicBezTo>
                      <a:pt x="325291" y="9224"/>
                      <a:pt x="326158" y="11184"/>
                      <a:pt x="326714" y="13240"/>
                    </a:cubicBezTo>
                    <a:lnTo>
                      <a:pt x="330524" y="26670"/>
                    </a:lnTo>
                    <a:cubicBezTo>
                      <a:pt x="331926" y="32769"/>
                      <a:pt x="333007" y="38937"/>
                      <a:pt x="333762" y="45149"/>
                    </a:cubicBezTo>
                    <a:cubicBezTo>
                      <a:pt x="334429" y="52197"/>
                      <a:pt x="335000" y="59913"/>
                      <a:pt x="335000" y="66866"/>
                    </a:cubicBezTo>
                    <a:cubicBezTo>
                      <a:pt x="335481" y="80034"/>
                      <a:pt x="333972" y="93201"/>
                      <a:pt x="330524" y="105918"/>
                    </a:cubicBezTo>
                    <a:cubicBezTo>
                      <a:pt x="328430" y="114275"/>
                      <a:pt x="324271" y="121972"/>
                      <a:pt x="318427" y="128302"/>
                    </a:cubicBezTo>
                    <a:cubicBezTo>
                      <a:pt x="313551" y="133337"/>
                      <a:pt x="307338" y="136873"/>
                      <a:pt x="300520" y="138494"/>
                    </a:cubicBezTo>
                    <a:cubicBezTo>
                      <a:pt x="292782" y="140320"/>
                      <a:pt x="284848" y="141184"/>
                      <a:pt x="276898" y="141066"/>
                    </a:cubicBezTo>
                    <a:lnTo>
                      <a:pt x="222510" y="14039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2839563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d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5F45A30-DE29-4B90-83F5-33BFEA4A8364}"/>
              </a:ext>
            </a:extLst>
          </p:cNvPr>
          <p:cNvSpPr/>
          <p:nvPr/>
        </p:nvSpPr>
        <p:spPr>
          <a:xfrm>
            <a:off x="6222032" y="0"/>
            <a:ext cx="5435202" cy="6858000"/>
          </a:xfrm>
          <a:prstGeom prst="rect">
            <a:avLst/>
          </a:prstGeom>
          <a:solidFill>
            <a:srgbClr val="213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ACA188D-D2A0-4269-84E2-EB8E57934476}"/>
              </a:ext>
            </a:extLst>
          </p:cNvPr>
          <p:cNvGrpSpPr/>
          <p:nvPr userDrawn="1"/>
        </p:nvGrpSpPr>
        <p:grpSpPr>
          <a:xfrm>
            <a:off x="786831" y="0"/>
            <a:ext cx="10870403" cy="6858000"/>
            <a:chOff x="786831" y="0"/>
            <a:chExt cx="10870403" cy="685800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FAA8A8D-0DE7-4BEC-8462-2CB38393BAFF}"/>
                </a:ext>
              </a:extLst>
            </p:cNvPr>
            <p:cNvCxnSpPr>
              <a:cxnSpLocks/>
            </p:cNvCxnSpPr>
            <p:nvPr/>
          </p:nvCxnSpPr>
          <p:spPr>
            <a:xfrm>
              <a:off x="786831" y="0"/>
              <a:ext cx="0" cy="6858000"/>
            </a:xfrm>
            <a:prstGeom prst="line">
              <a:avLst/>
            </a:prstGeom>
            <a:ln w="9525"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5195FC2-229A-4CC4-BC1E-DF3EF093E5CB}"/>
                </a:ext>
              </a:extLst>
            </p:cNvPr>
            <p:cNvCxnSpPr>
              <a:cxnSpLocks/>
            </p:cNvCxnSpPr>
            <p:nvPr/>
          </p:nvCxnSpPr>
          <p:spPr>
            <a:xfrm>
              <a:off x="3504432" y="0"/>
              <a:ext cx="0" cy="6858000"/>
            </a:xfrm>
            <a:prstGeom prst="line">
              <a:avLst/>
            </a:prstGeom>
            <a:ln w="9525"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361CCDD-4D5D-4417-8D1A-F18D2D31D621}"/>
                </a:ext>
              </a:extLst>
            </p:cNvPr>
            <p:cNvCxnSpPr>
              <a:cxnSpLocks/>
            </p:cNvCxnSpPr>
            <p:nvPr/>
          </p:nvCxnSpPr>
          <p:spPr>
            <a:xfrm>
              <a:off x="6222033" y="0"/>
              <a:ext cx="0" cy="6858000"/>
            </a:xfrm>
            <a:prstGeom prst="line">
              <a:avLst/>
            </a:prstGeom>
            <a:ln w="9525"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DA42DE9-5A63-45ED-B744-E05C283D720D}"/>
                </a:ext>
              </a:extLst>
            </p:cNvPr>
            <p:cNvCxnSpPr>
              <a:cxnSpLocks/>
            </p:cNvCxnSpPr>
            <p:nvPr/>
          </p:nvCxnSpPr>
          <p:spPr>
            <a:xfrm>
              <a:off x="11657234" y="0"/>
              <a:ext cx="0" cy="6858000"/>
            </a:xfrm>
            <a:prstGeom prst="line">
              <a:avLst/>
            </a:prstGeom>
            <a:ln w="9525"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11FEC-7558-465A-9086-C112D0B07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305B"/>
                </a:solidFill>
              </a:defRPr>
            </a:lvl1pPr>
          </a:lstStyle>
          <a:p>
            <a:r>
              <a:rPr lang="nl-NL" dirty="0"/>
              <a:t>Intern vertrouwelijk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389A776-ECDC-4ED3-9E55-07F16FADD356}"/>
              </a:ext>
            </a:extLst>
          </p:cNvPr>
          <p:cNvCxnSpPr>
            <a:cxnSpLocks/>
          </p:cNvCxnSpPr>
          <p:nvPr/>
        </p:nvCxnSpPr>
        <p:spPr>
          <a:xfrm>
            <a:off x="8939634" y="0"/>
            <a:ext cx="0" cy="6858000"/>
          </a:xfrm>
          <a:prstGeom prst="line">
            <a:avLst/>
          </a:prstGeom>
          <a:ln w="317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7E428EBE-E5FA-4C5E-9295-FF6F6657C00A}"/>
              </a:ext>
            </a:extLst>
          </p:cNvPr>
          <p:cNvSpPr txBox="1"/>
          <p:nvPr userDrawn="1"/>
        </p:nvSpPr>
        <p:spPr>
          <a:xfrm>
            <a:off x="6821739" y="2714815"/>
            <a:ext cx="3162518" cy="1215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700" b="1">
                <a:solidFill>
                  <a:schemeClr val="bg1"/>
                </a:solidFill>
                <a:latin typeface="+mj-lt"/>
              </a:rPr>
              <a:t>Berenschot</a:t>
            </a:r>
          </a:p>
          <a:p>
            <a:pPr>
              <a:lnSpc>
                <a:spcPct val="150000"/>
              </a:lnSpc>
            </a:pPr>
            <a:r>
              <a:rPr lang="nl-NL" sz="1900" b="0">
                <a:solidFill>
                  <a:srgbClr val="41B6E6"/>
                </a:solidFill>
                <a:latin typeface="+mn-lt"/>
              </a:rPr>
              <a:t>www.berenschot.nl</a:t>
            </a:r>
          </a:p>
          <a:p>
            <a:pPr>
              <a:lnSpc>
                <a:spcPct val="150000"/>
              </a:lnSpc>
            </a:pPr>
            <a:r>
              <a:rPr lang="nl-NL" sz="1900" b="0">
                <a:solidFill>
                  <a:srgbClr val="41B6E6"/>
                </a:solidFill>
                <a:latin typeface="+mn-lt"/>
              </a:rPr>
              <a:t>linkedin.com/berenschot</a:t>
            </a:r>
            <a:endParaRPr lang="nl-NL" sz="1900" b="0" dirty="0">
              <a:solidFill>
                <a:srgbClr val="41B6E6"/>
              </a:solidFill>
              <a:latin typeface="+mn-lt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7AD0D9E-8F67-49F6-BBC5-4EB0957D9C89}"/>
              </a:ext>
            </a:extLst>
          </p:cNvPr>
          <p:cNvCxnSpPr>
            <a:cxnSpLocks/>
          </p:cNvCxnSpPr>
          <p:nvPr userDrawn="1"/>
        </p:nvCxnSpPr>
        <p:spPr>
          <a:xfrm>
            <a:off x="8939634" y="0"/>
            <a:ext cx="0" cy="6858000"/>
          </a:xfrm>
          <a:prstGeom prst="line">
            <a:avLst/>
          </a:prstGeom>
          <a:ln w="317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agline">
            <a:extLst>
              <a:ext uri="{FF2B5EF4-FFF2-40B4-BE49-F238E27FC236}">
                <a16:creationId xmlns:a16="http://schemas.microsoft.com/office/drawing/2014/main" id="{5C699A57-0915-4A14-8F12-149B066BF2D8}"/>
              </a:ext>
            </a:extLst>
          </p:cNvPr>
          <p:cNvSpPr txBox="1"/>
          <p:nvPr userDrawn="1"/>
        </p:nvSpPr>
        <p:spPr>
          <a:xfrm>
            <a:off x="8479355" y="6510181"/>
            <a:ext cx="2952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endParaRPr lang="nl-NL" sz="1100" b="1" cap="all" baseline="0" dirty="0">
              <a:solidFill>
                <a:srgbClr val="D19544"/>
              </a:solidFill>
              <a:latin typeface="+mj-lt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7620FFD-83F6-476E-B000-9C55462616A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529200" cy="2139535"/>
            <a:chOff x="374534" y="1058069"/>
            <a:chExt cx="833628" cy="3370325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3585CC9-BD99-41DD-969C-55167771B9DE}"/>
                </a:ext>
              </a:extLst>
            </p:cNvPr>
            <p:cNvSpPr/>
            <p:nvPr/>
          </p:nvSpPr>
          <p:spPr>
            <a:xfrm>
              <a:off x="374534" y="1058069"/>
              <a:ext cx="833628" cy="3370325"/>
            </a:xfrm>
            <a:custGeom>
              <a:avLst/>
              <a:gdLst>
                <a:gd name="connsiteX0" fmla="*/ 0 w 833628"/>
                <a:gd name="connsiteY0" fmla="*/ 0 h 3370325"/>
                <a:gd name="connsiteX1" fmla="*/ 833628 w 833628"/>
                <a:gd name="connsiteY1" fmla="*/ 0 h 3370325"/>
                <a:gd name="connsiteX2" fmla="*/ 833628 w 833628"/>
                <a:gd name="connsiteY2" fmla="*/ 3370326 h 3370325"/>
                <a:gd name="connsiteX3" fmla="*/ 0 w 833628"/>
                <a:gd name="connsiteY3" fmla="*/ 3370326 h 337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3628" h="3370325">
                  <a:moveTo>
                    <a:pt x="0" y="0"/>
                  </a:moveTo>
                  <a:lnTo>
                    <a:pt x="833628" y="0"/>
                  </a:lnTo>
                  <a:lnTo>
                    <a:pt x="833628" y="3370326"/>
                  </a:lnTo>
                  <a:lnTo>
                    <a:pt x="0" y="3370326"/>
                  </a:lnTo>
                  <a:close/>
                </a:path>
              </a:pathLst>
            </a:custGeom>
            <a:solidFill>
              <a:srgbClr val="2130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>
                <a:solidFill>
                  <a:srgbClr val="1A3877"/>
                </a:solidFill>
              </a:endParaRP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AF2C0077-FD19-4E41-8362-AFB8FBE4EC31}"/>
                </a:ext>
              </a:extLst>
            </p:cNvPr>
            <p:cNvGrpSpPr/>
            <p:nvPr userDrawn="1"/>
          </p:nvGrpSpPr>
          <p:grpSpPr>
            <a:xfrm>
              <a:off x="607167" y="1506981"/>
              <a:ext cx="368883" cy="2472119"/>
              <a:chOff x="607167" y="1506981"/>
              <a:chExt cx="368883" cy="2472119"/>
            </a:xfrm>
          </p:grpSpPr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1175E370-E618-44AF-9EEC-81C897DEFE46}"/>
                  </a:ext>
                </a:extLst>
              </p:cNvPr>
              <p:cNvSpPr/>
              <p:nvPr/>
            </p:nvSpPr>
            <p:spPr>
              <a:xfrm>
                <a:off x="631020" y="3712971"/>
                <a:ext cx="342389" cy="266129"/>
              </a:xfrm>
              <a:custGeom>
                <a:avLst/>
                <a:gdLst>
                  <a:gd name="connsiteX0" fmla="*/ 130896 w 342389"/>
                  <a:gd name="connsiteY0" fmla="*/ 231173 h 266129"/>
                  <a:gd name="connsiteX1" fmla="*/ 111846 w 342389"/>
                  <a:gd name="connsiteY1" fmla="*/ 231173 h 266129"/>
                  <a:gd name="connsiteX2" fmla="*/ 83747 w 342389"/>
                  <a:gd name="connsiteY2" fmla="*/ 231744 h 266129"/>
                  <a:gd name="connsiteX3" fmla="*/ 56886 w 342389"/>
                  <a:gd name="connsiteY3" fmla="*/ 233078 h 266129"/>
                  <a:gd name="connsiteX4" fmla="*/ 41551 w 342389"/>
                  <a:gd name="connsiteY4" fmla="*/ 234316 h 266129"/>
                  <a:gd name="connsiteX5" fmla="*/ 29359 w 342389"/>
                  <a:gd name="connsiteY5" fmla="*/ 253366 h 266129"/>
                  <a:gd name="connsiteX6" fmla="*/ 25549 w 342389"/>
                  <a:gd name="connsiteY6" fmla="*/ 263558 h 266129"/>
                  <a:gd name="connsiteX7" fmla="*/ 18501 w 342389"/>
                  <a:gd name="connsiteY7" fmla="*/ 265463 h 266129"/>
                  <a:gd name="connsiteX8" fmla="*/ 8976 w 342389"/>
                  <a:gd name="connsiteY8" fmla="*/ 265463 h 266129"/>
                  <a:gd name="connsiteX9" fmla="*/ 2594 w 342389"/>
                  <a:gd name="connsiteY9" fmla="*/ 264225 h 266129"/>
                  <a:gd name="connsiteX10" fmla="*/ 1356 w 342389"/>
                  <a:gd name="connsiteY10" fmla="*/ 259081 h 266129"/>
                  <a:gd name="connsiteX11" fmla="*/ 1356 w 342389"/>
                  <a:gd name="connsiteY11" fmla="*/ 248889 h 266129"/>
                  <a:gd name="connsiteX12" fmla="*/ 2022 w 342389"/>
                  <a:gd name="connsiteY12" fmla="*/ 234792 h 266129"/>
                  <a:gd name="connsiteX13" fmla="*/ 2594 w 342389"/>
                  <a:gd name="connsiteY13" fmla="*/ 218791 h 266129"/>
                  <a:gd name="connsiteX14" fmla="*/ 2594 w 342389"/>
                  <a:gd name="connsiteY14" fmla="*/ 204122 h 266129"/>
                  <a:gd name="connsiteX15" fmla="*/ 2022 w 342389"/>
                  <a:gd name="connsiteY15" fmla="*/ 184310 h 266129"/>
                  <a:gd name="connsiteX16" fmla="*/ 689 w 342389"/>
                  <a:gd name="connsiteY16" fmla="*/ 160593 h 266129"/>
                  <a:gd name="connsiteX17" fmla="*/ 689 w 342389"/>
                  <a:gd name="connsiteY17" fmla="*/ 135923 h 266129"/>
                  <a:gd name="connsiteX18" fmla="*/ 22 w 342389"/>
                  <a:gd name="connsiteY18" fmla="*/ 112872 h 266129"/>
                  <a:gd name="connsiteX19" fmla="*/ 689 w 342389"/>
                  <a:gd name="connsiteY19" fmla="*/ 96870 h 266129"/>
                  <a:gd name="connsiteX20" fmla="*/ 3261 w 342389"/>
                  <a:gd name="connsiteY20" fmla="*/ 78963 h 266129"/>
                  <a:gd name="connsiteX21" fmla="*/ 10309 w 342389"/>
                  <a:gd name="connsiteY21" fmla="*/ 60485 h 266129"/>
                  <a:gd name="connsiteX22" fmla="*/ 24311 w 342389"/>
                  <a:gd name="connsiteY22" fmla="*/ 42578 h 266129"/>
                  <a:gd name="connsiteX23" fmla="*/ 78032 w 342389"/>
                  <a:gd name="connsiteY23" fmla="*/ 22766 h 266129"/>
                  <a:gd name="connsiteX24" fmla="*/ 135182 w 342389"/>
                  <a:gd name="connsiteY24" fmla="*/ 48960 h 266129"/>
                  <a:gd name="connsiteX25" fmla="*/ 146612 w 342389"/>
                  <a:gd name="connsiteY25" fmla="*/ 69438 h 266129"/>
                  <a:gd name="connsiteX26" fmla="*/ 151755 w 342389"/>
                  <a:gd name="connsiteY26" fmla="*/ 84107 h 266129"/>
                  <a:gd name="connsiteX27" fmla="*/ 154327 w 342389"/>
                  <a:gd name="connsiteY27" fmla="*/ 94966 h 266129"/>
                  <a:gd name="connsiteX28" fmla="*/ 156899 w 342389"/>
                  <a:gd name="connsiteY28" fmla="*/ 96870 h 266129"/>
                  <a:gd name="connsiteX29" fmla="*/ 159471 w 342389"/>
                  <a:gd name="connsiteY29" fmla="*/ 94966 h 266129"/>
                  <a:gd name="connsiteX30" fmla="*/ 160709 w 342389"/>
                  <a:gd name="connsiteY30" fmla="*/ 84107 h 266129"/>
                  <a:gd name="connsiteX31" fmla="*/ 169662 w 342389"/>
                  <a:gd name="connsiteY31" fmla="*/ 46007 h 266129"/>
                  <a:gd name="connsiteX32" fmla="*/ 218907 w 342389"/>
                  <a:gd name="connsiteY32" fmla="*/ 3811 h 266129"/>
                  <a:gd name="connsiteX33" fmla="*/ 244434 w 342389"/>
                  <a:gd name="connsiteY33" fmla="*/ 1 h 266129"/>
                  <a:gd name="connsiteX34" fmla="*/ 279581 w 342389"/>
                  <a:gd name="connsiteY34" fmla="*/ 7621 h 266129"/>
                  <a:gd name="connsiteX35" fmla="*/ 311585 w 342389"/>
                  <a:gd name="connsiteY35" fmla="*/ 28767 h 266129"/>
                  <a:gd name="connsiteX36" fmla="*/ 334064 w 342389"/>
                  <a:gd name="connsiteY36" fmla="*/ 63342 h 266129"/>
                  <a:gd name="connsiteX37" fmla="*/ 342351 w 342389"/>
                  <a:gd name="connsiteY37" fmla="*/ 108777 h 266129"/>
                  <a:gd name="connsiteX38" fmla="*/ 341684 w 342389"/>
                  <a:gd name="connsiteY38" fmla="*/ 133637 h 266129"/>
                  <a:gd name="connsiteX39" fmla="*/ 339112 w 342389"/>
                  <a:gd name="connsiteY39" fmla="*/ 154116 h 266129"/>
                  <a:gd name="connsiteX40" fmla="*/ 337874 w 342389"/>
                  <a:gd name="connsiteY40" fmla="*/ 175833 h 266129"/>
                  <a:gd name="connsiteX41" fmla="*/ 337207 w 342389"/>
                  <a:gd name="connsiteY41" fmla="*/ 202693 h 266129"/>
                  <a:gd name="connsiteX42" fmla="*/ 337207 w 342389"/>
                  <a:gd name="connsiteY42" fmla="*/ 216790 h 266129"/>
                  <a:gd name="connsiteX43" fmla="*/ 337874 w 342389"/>
                  <a:gd name="connsiteY43" fmla="*/ 234030 h 266129"/>
                  <a:gd name="connsiteX44" fmla="*/ 338541 w 342389"/>
                  <a:gd name="connsiteY44" fmla="*/ 249366 h 266129"/>
                  <a:gd name="connsiteX45" fmla="*/ 338541 w 342389"/>
                  <a:gd name="connsiteY45" fmla="*/ 259748 h 266129"/>
                  <a:gd name="connsiteX46" fmla="*/ 336540 w 342389"/>
                  <a:gd name="connsiteY46" fmla="*/ 264796 h 266129"/>
                  <a:gd name="connsiteX47" fmla="*/ 330825 w 342389"/>
                  <a:gd name="connsiteY47" fmla="*/ 266130 h 266129"/>
                  <a:gd name="connsiteX48" fmla="*/ 321300 w 342389"/>
                  <a:gd name="connsiteY48" fmla="*/ 266130 h 266129"/>
                  <a:gd name="connsiteX49" fmla="*/ 313680 w 342389"/>
                  <a:gd name="connsiteY49" fmla="*/ 263558 h 266129"/>
                  <a:gd name="connsiteX50" fmla="*/ 309870 w 342389"/>
                  <a:gd name="connsiteY50" fmla="*/ 253366 h 266129"/>
                  <a:gd name="connsiteX51" fmla="*/ 303393 w 342389"/>
                  <a:gd name="connsiteY51" fmla="*/ 237364 h 266129"/>
                  <a:gd name="connsiteX52" fmla="*/ 291297 w 342389"/>
                  <a:gd name="connsiteY52" fmla="*/ 233554 h 266129"/>
                  <a:gd name="connsiteX53" fmla="*/ 273390 w 342389"/>
                  <a:gd name="connsiteY53" fmla="*/ 232887 h 266129"/>
                  <a:gd name="connsiteX54" fmla="*/ 252339 w 342389"/>
                  <a:gd name="connsiteY54" fmla="*/ 232221 h 266129"/>
                  <a:gd name="connsiteX55" fmla="*/ 229956 w 342389"/>
                  <a:gd name="connsiteY55" fmla="*/ 232221 h 266129"/>
                  <a:gd name="connsiteX56" fmla="*/ 130896 w 342389"/>
                  <a:gd name="connsiteY56" fmla="*/ 231173 h 266129"/>
                  <a:gd name="connsiteX57" fmla="*/ 136706 w 342389"/>
                  <a:gd name="connsiteY57" fmla="*/ 171642 h 266129"/>
                  <a:gd name="connsiteX58" fmla="*/ 143754 w 342389"/>
                  <a:gd name="connsiteY58" fmla="*/ 169737 h 266129"/>
                  <a:gd name="connsiteX59" fmla="*/ 144993 w 342389"/>
                  <a:gd name="connsiteY59" fmla="*/ 157640 h 266129"/>
                  <a:gd name="connsiteX60" fmla="*/ 144326 w 342389"/>
                  <a:gd name="connsiteY60" fmla="*/ 140400 h 266129"/>
                  <a:gd name="connsiteX61" fmla="*/ 141754 w 342389"/>
                  <a:gd name="connsiteY61" fmla="*/ 123064 h 266129"/>
                  <a:gd name="connsiteX62" fmla="*/ 121371 w 342389"/>
                  <a:gd name="connsiteY62" fmla="*/ 95632 h 266129"/>
                  <a:gd name="connsiteX63" fmla="*/ 86128 w 342389"/>
                  <a:gd name="connsiteY63" fmla="*/ 84107 h 266129"/>
                  <a:gd name="connsiteX64" fmla="*/ 72126 w 342389"/>
                  <a:gd name="connsiteY64" fmla="*/ 85345 h 266129"/>
                  <a:gd name="connsiteX65" fmla="*/ 54219 w 342389"/>
                  <a:gd name="connsiteY65" fmla="*/ 92394 h 266129"/>
                  <a:gd name="connsiteX66" fmla="*/ 39551 w 342389"/>
                  <a:gd name="connsiteY66" fmla="*/ 109062 h 266129"/>
                  <a:gd name="connsiteX67" fmla="*/ 33074 w 342389"/>
                  <a:gd name="connsiteY67" fmla="*/ 137637 h 266129"/>
                  <a:gd name="connsiteX68" fmla="*/ 33074 w 342389"/>
                  <a:gd name="connsiteY68" fmla="*/ 164498 h 266129"/>
                  <a:gd name="connsiteX69" fmla="*/ 34407 w 342389"/>
                  <a:gd name="connsiteY69" fmla="*/ 168975 h 266129"/>
                  <a:gd name="connsiteX70" fmla="*/ 36312 w 342389"/>
                  <a:gd name="connsiteY70" fmla="*/ 170880 h 266129"/>
                  <a:gd name="connsiteX71" fmla="*/ 42694 w 342389"/>
                  <a:gd name="connsiteY71" fmla="*/ 171451 h 266129"/>
                  <a:gd name="connsiteX72" fmla="*/ 55458 w 342389"/>
                  <a:gd name="connsiteY72" fmla="*/ 172118 h 266129"/>
                  <a:gd name="connsiteX73" fmla="*/ 68316 w 342389"/>
                  <a:gd name="connsiteY73" fmla="*/ 172118 h 266129"/>
                  <a:gd name="connsiteX74" fmla="*/ 136706 w 342389"/>
                  <a:gd name="connsiteY74" fmla="*/ 171451 h 266129"/>
                  <a:gd name="connsiteX75" fmla="*/ 239004 w 342389"/>
                  <a:gd name="connsiteY75" fmla="*/ 171642 h 266129"/>
                  <a:gd name="connsiteX76" fmla="*/ 277962 w 342389"/>
                  <a:gd name="connsiteY76" fmla="*/ 171642 h 266129"/>
                  <a:gd name="connsiteX77" fmla="*/ 293297 w 342389"/>
                  <a:gd name="connsiteY77" fmla="*/ 171070 h 266129"/>
                  <a:gd name="connsiteX78" fmla="*/ 307965 w 342389"/>
                  <a:gd name="connsiteY78" fmla="*/ 158878 h 266129"/>
                  <a:gd name="connsiteX79" fmla="*/ 309299 w 342389"/>
                  <a:gd name="connsiteY79" fmla="*/ 141638 h 266129"/>
                  <a:gd name="connsiteX80" fmla="*/ 307394 w 342389"/>
                  <a:gd name="connsiteY80" fmla="*/ 116683 h 266129"/>
                  <a:gd name="connsiteX81" fmla="*/ 275390 w 342389"/>
                  <a:gd name="connsiteY81" fmla="*/ 71343 h 266129"/>
                  <a:gd name="connsiteX82" fmla="*/ 240243 w 342389"/>
                  <a:gd name="connsiteY82" fmla="*/ 62961 h 266129"/>
                  <a:gd name="connsiteX83" fmla="*/ 216621 w 342389"/>
                  <a:gd name="connsiteY83" fmla="*/ 66867 h 266129"/>
                  <a:gd name="connsiteX84" fmla="*/ 199285 w 342389"/>
                  <a:gd name="connsiteY84" fmla="*/ 76392 h 266129"/>
                  <a:gd name="connsiteX85" fmla="*/ 187855 w 342389"/>
                  <a:gd name="connsiteY85" fmla="*/ 87917 h 266129"/>
                  <a:gd name="connsiteX86" fmla="*/ 181473 w 342389"/>
                  <a:gd name="connsiteY86" fmla="*/ 98775 h 266129"/>
                  <a:gd name="connsiteX87" fmla="*/ 178235 w 342389"/>
                  <a:gd name="connsiteY87" fmla="*/ 107729 h 266129"/>
                  <a:gd name="connsiteX88" fmla="*/ 176330 w 342389"/>
                  <a:gd name="connsiteY88" fmla="*/ 118587 h 266129"/>
                  <a:gd name="connsiteX89" fmla="*/ 174996 w 342389"/>
                  <a:gd name="connsiteY89" fmla="*/ 133923 h 266129"/>
                  <a:gd name="connsiteX90" fmla="*/ 174996 w 342389"/>
                  <a:gd name="connsiteY90" fmla="*/ 156307 h 266129"/>
                  <a:gd name="connsiteX91" fmla="*/ 176997 w 342389"/>
                  <a:gd name="connsiteY91" fmla="*/ 168499 h 266129"/>
                  <a:gd name="connsiteX92" fmla="*/ 183950 w 342389"/>
                  <a:gd name="connsiteY92" fmla="*/ 170403 h 26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342389" h="266129">
                    <a:moveTo>
                      <a:pt x="130896" y="231173"/>
                    </a:moveTo>
                    <a:lnTo>
                      <a:pt x="111846" y="231173"/>
                    </a:lnTo>
                    <a:cubicBezTo>
                      <a:pt x="102892" y="231173"/>
                      <a:pt x="93272" y="231173"/>
                      <a:pt x="83747" y="231744"/>
                    </a:cubicBezTo>
                    <a:cubicBezTo>
                      <a:pt x="74222" y="232316"/>
                      <a:pt x="64697" y="232411"/>
                      <a:pt x="56886" y="233078"/>
                    </a:cubicBezTo>
                    <a:cubicBezTo>
                      <a:pt x="49076" y="233745"/>
                      <a:pt x="43456" y="233745"/>
                      <a:pt x="41551" y="234316"/>
                    </a:cubicBezTo>
                    <a:cubicBezTo>
                      <a:pt x="35741" y="235650"/>
                      <a:pt x="32026" y="242032"/>
                      <a:pt x="29359" y="253366"/>
                    </a:cubicBezTo>
                    <a:cubicBezTo>
                      <a:pt x="28738" y="256976"/>
                      <a:pt x="27446" y="260424"/>
                      <a:pt x="25549" y="263558"/>
                    </a:cubicBezTo>
                    <a:cubicBezTo>
                      <a:pt x="23726" y="265434"/>
                      <a:pt x="21022" y="266168"/>
                      <a:pt x="18501" y="265463"/>
                    </a:cubicBezTo>
                    <a:lnTo>
                      <a:pt x="8976" y="265463"/>
                    </a:lnTo>
                    <a:cubicBezTo>
                      <a:pt x="6772" y="265711"/>
                      <a:pt x="4545" y="265282"/>
                      <a:pt x="2594" y="264225"/>
                    </a:cubicBezTo>
                    <a:cubicBezTo>
                      <a:pt x="1244" y="262882"/>
                      <a:pt x="765" y="260891"/>
                      <a:pt x="1356" y="259081"/>
                    </a:cubicBezTo>
                    <a:lnTo>
                      <a:pt x="1356" y="248889"/>
                    </a:lnTo>
                    <a:cubicBezTo>
                      <a:pt x="1356" y="244413"/>
                      <a:pt x="2022" y="239936"/>
                      <a:pt x="2022" y="234792"/>
                    </a:cubicBezTo>
                    <a:cubicBezTo>
                      <a:pt x="2022" y="229649"/>
                      <a:pt x="2594" y="223934"/>
                      <a:pt x="2594" y="218791"/>
                    </a:cubicBezTo>
                    <a:lnTo>
                      <a:pt x="2594" y="204122"/>
                    </a:lnTo>
                    <a:cubicBezTo>
                      <a:pt x="2594" y="198312"/>
                      <a:pt x="2594" y="191930"/>
                      <a:pt x="2022" y="184310"/>
                    </a:cubicBezTo>
                    <a:cubicBezTo>
                      <a:pt x="1451" y="176690"/>
                      <a:pt x="1356" y="168975"/>
                      <a:pt x="689" y="160593"/>
                    </a:cubicBezTo>
                    <a:lnTo>
                      <a:pt x="689" y="135923"/>
                    </a:lnTo>
                    <a:cubicBezTo>
                      <a:pt x="689" y="127541"/>
                      <a:pt x="22" y="119921"/>
                      <a:pt x="22" y="112872"/>
                    </a:cubicBezTo>
                    <a:cubicBezTo>
                      <a:pt x="-75" y="107529"/>
                      <a:pt x="148" y="102185"/>
                      <a:pt x="689" y="96870"/>
                    </a:cubicBezTo>
                    <a:cubicBezTo>
                      <a:pt x="1356" y="91155"/>
                      <a:pt x="2022" y="84774"/>
                      <a:pt x="3261" y="78963"/>
                    </a:cubicBezTo>
                    <a:cubicBezTo>
                      <a:pt x="4611" y="72467"/>
                      <a:pt x="6991" y="66229"/>
                      <a:pt x="10309" y="60485"/>
                    </a:cubicBezTo>
                    <a:cubicBezTo>
                      <a:pt x="13862" y="53722"/>
                      <a:pt x="18605" y="47655"/>
                      <a:pt x="24311" y="42578"/>
                    </a:cubicBezTo>
                    <a:cubicBezTo>
                      <a:pt x="38770" y="28929"/>
                      <a:pt x="58173" y="21775"/>
                      <a:pt x="78032" y="22766"/>
                    </a:cubicBezTo>
                    <a:cubicBezTo>
                      <a:pt x="100236" y="21537"/>
                      <a:pt x="121615" y="31338"/>
                      <a:pt x="135182" y="48960"/>
                    </a:cubicBezTo>
                    <a:cubicBezTo>
                      <a:pt x="140088" y="55113"/>
                      <a:pt x="143950" y="62028"/>
                      <a:pt x="146612" y="69438"/>
                    </a:cubicBezTo>
                    <a:cubicBezTo>
                      <a:pt x="149184" y="75820"/>
                      <a:pt x="150517" y="80868"/>
                      <a:pt x="151755" y="84107"/>
                    </a:cubicBezTo>
                    <a:cubicBezTo>
                      <a:pt x="152357" y="87784"/>
                      <a:pt x="153217" y="91413"/>
                      <a:pt x="154327" y="94966"/>
                    </a:cubicBezTo>
                    <a:cubicBezTo>
                      <a:pt x="154327" y="96299"/>
                      <a:pt x="155565" y="96870"/>
                      <a:pt x="156899" y="96870"/>
                    </a:cubicBezTo>
                    <a:cubicBezTo>
                      <a:pt x="158232" y="96870"/>
                      <a:pt x="159471" y="96299"/>
                      <a:pt x="159471" y="94966"/>
                    </a:cubicBezTo>
                    <a:cubicBezTo>
                      <a:pt x="159471" y="93632"/>
                      <a:pt x="160042" y="89822"/>
                      <a:pt x="160709" y="84107"/>
                    </a:cubicBezTo>
                    <a:cubicBezTo>
                      <a:pt x="161444" y="70982"/>
                      <a:pt x="164474" y="58085"/>
                      <a:pt x="169662" y="46007"/>
                    </a:cubicBezTo>
                    <a:cubicBezTo>
                      <a:pt x="179278" y="25538"/>
                      <a:pt x="197207" y="10174"/>
                      <a:pt x="218907" y="3811"/>
                    </a:cubicBezTo>
                    <a:cubicBezTo>
                      <a:pt x="227171" y="1239"/>
                      <a:pt x="235780" y="-46"/>
                      <a:pt x="244434" y="1"/>
                    </a:cubicBezTo>
                    <a:cubicBezTo>
                      <a:pt x="256564" y="-37"/>
                      <a:pt x="268557" y="2563"/>
                      <a:pt x="279581" y="7621"/>
                    </a:cubicBezTo>
                    <a:cubicBezTo>
                      <a:pt x="291517" y="12536"/>
                      <a:pt x="302386" y="19718"/>
                      <a:pt x="311585" y="28767"/>
                    </a:cubicBezTo>
                    <a:cubicBezTo>
                      <a:pt x="321295" y="38692"/>
                      <a:pt x="328936" y="50446"/>
                      <a:pt x="334064" y="63342"/>
                    </a:cubicBezTo>
                    <a:cubicBezTo>
                      <a:pt x="339936" y="77754"/>
                      <a:pt x="342757" y="93222"/>
                      <a:pt x="342351" y="108777"/>
                    </a:cubicBezTo>
                    <a:cubicBezTo>
                      <a:pt x="342351" y="117730"/>
                      <a:pt x="342351" y="126017"/>
                      <a:pt x="341684" y="133637"/>
                    </a:cubicBezTo>
                    <a:cubicBezTo>
                      <a:pt x="341017" y="141257"/>
                      <a:pt x="339779" y="147067"/>
                      <a:pt x="339112" y="154116"/>
                    </a:cubicBezTo>
                    <a:cubicBezTo>
                      <a:pt x="338445" y="161164"/>
                      <a:pt x="337874" y="168213"/>
                      <a:pt x="337874" y="175833"/>
                    </a:cubicBezTo>
                    <a:cubicBezTo>
                      <a:pt x="337874" y="183453"/>
                      <a:pt x="337207" y="192501"/>
                      <a:pt x="337207" y="202693"/>
                    </a:cubicBezTo>
                    <a:lnTo>
                      <a:pt x="337207" y="216790"/>
                    </a:lnTo>
                    <a:lnTo>
                      <a:pt x="337874" y="234030"/>
                    </a:lnTo>
                    <a:cubicBezTo>
                      <a:pt x="337874" y="239174"/>
                      <a:pt x="338541" y="244317"/>
                      <a:pt x="338541" y="249366"/>
                    </a:cubicBezTo>
                    <a:lnTo>
                      <a:pt x="338541" y="259748"/>
                    </a:lnTo>
                    <a:cubicBezTo>
                      <a:pt x="338597" y="261634"/>
                      <a:pt x="337873" y="263463"/>
                      <a:pt x="336540" y="264796"/>
                    </a:cubicBezTo>
                    <a:cubicBezTo>
                      <a:pt x="334722" y="265558"/>
                      <a:pt x="332791" y="266006"/>
                      <a:pt x="330825" y="266130"/>
                    </a:cubicBezTo>
                    <a:lnTo>
                      <a:pt x="321300" y="266130"/>
                    </a:lnTo>
                    <a:cubicBezTo>
                      <a:pt x="317490" y="266130"/>
                      <a:pt x="314919" y="265463"/>
                      <a:pt x="313680" y="263558"/>
                    </a:cubicBezTo>
                    <a:cubicBezTo>
                      <a:pt x="311745" y="260443"/>
                      <a:pt x="310450" y="256986"/>
                      <a:pt x="309870" y="253366"/>
                    </a:cubicBezTo>
                    <a:cubicBezTo>
                      <a:pt x="309413" y="247489"/>
                      <a:pt x="307150" y="241898"/>
                      <a:pt x="303393" y="237364"/>
                    </a:cubicBezTo>
                    <a:cubicBezTo>
                      <a:pt x="299860" y="234859"/>
                      <a:pt x="295629" y="233526"/>
                      <a:pt x="291297" y="233554"/>
                    </a:cubicBezTo>
                    <a:cubicBezTo>
                      <a:pt x="286153" y="233554"/>
                      <a:pt x="280438" y="232887"/>
                      <a:pt x="273390" y="232887"/>
                    </a:cubicBezTo>
                    <a:cubicBezTo>
                      <a:pt x="266341" y="232887"/>
                      <a:pt x="259293" y="232887"/>
                      <a:pt x="252339" y="232221"/>
                    </a:cubicBezTo>
                    <a:cubicBezTo>
                      <a:pt x="245386" y="231554"/>
                      <a:pt x="237576" y="232221"/>
                      <a:pt x="229956" y="232221"/>
                    </a:cubicBezTo>
                    <a:lnTo>
                      <a:pt x="130896" y="231173"/>
                    </a:lnTo>
                    <a:close/>
                    <a:moveTo>
                      <a:pt x="136706" y="171642"/>
                    </a:moveTo>
                    <a:cubicBezTo>
                      <a:pt x="140516" y="171642"/>
                      <a:pt x="143088" y="171070"/>
                      <a:pt x="143754" y="169737"/>
                    </a:cubicBezTo>
                    <a:cubicBezTo>
                      <a:pt x="144812" y="165793"/>
                      <a:pt x="145230" y="161717"/>
                      <a:pt x="144993" y="157640"/>
                    </a:cubicBezTo>
                    <a:cubicBezTo>
                      <a:pt x="145059" y="151887"/>
                      <a:pt x="144836" y="146134"/>
                      <a:pt x="144326" y="140400"/>
                    </a:cubicBezTo>
                    <a:cubicBezTo>
                      <a:pt x="144124" y="134542"/>
                      <a:pt x="143261" y="128732"/>
                      <a:pt x="141754" y="123064"/>
                    </a:cubicBezTo>
                    <a:cubicBezTo>
                      <a:pt x="138041" y="111987"/>
                      <a:pt x="130903" y="102385"/>
                      <a:pt x="121371" y="95632"/>
                    </a:cubicBezTo>
                    <a:cubicBezTo>
                      <a:pt x="111204" y="88031"/>
                      <a:pt x="98821" y="83983"/>
                      <a:pt x="86128" y="84107"/>
                    </a:cubicBezTo>
                    <a:cubicBezTo>
                      <a:pt x="81439" y="84212"/>
                      <a:pt x="76761" y="84621"/>
                      <a:pt x="72126" y="85345"/>
                    </a:cubicBezTo>
                    <a:cubicBezTo>
                      <a:pt x="65749" y="86488"/>
                      <a:pt x="59662" y="88879"/>
                      <a:pt x="54219" y="92394"/>
                    </a:cubicBezTo>
                    <a:cubicBezTo>
                      <a:pt x="47753" y="96337"/>
                      <a:pt x="42637" y="102147"/>
                      <a:pt x="39551" y="109062"/>
                    </a:cubicBezTo>
                    <a:cubicBezTo>
                      <a:pt x="34986" y="117873"/>
                      <a:pt x="32757" y="127712"/>
                      <a:pt x="33074" y="137637"/>
                    </a:cubicBezTo>
                    <a:lnTo>
                      <a:pt x="33074" y="164498"/>
                    </a:lnTo>
                    <a:cubicBezTo>
                      <a:pt x="32896" y="166108"/>
                      <a:pt x="33377" y="167727"/>
                      <a:pt x="34407" y="168975"/>
                    </a:cubicBezTo>
                    <a:cubicBezTo>
                      <a:pt x="35074" y="169546"/>
                      <a:pt x="35074" y="170213"/>
                      <a:pt x="36312" y="170880"/>
                    </a:cubicBezTo>
                    <a:cubicBezTo>
                      <a:pt x="38405" y="171356"/>
                      <a:pt x="40551" y="171546"/>
                      <a:pt x="42694" y="171451"/>
                    </a:cubicBezTo>
                    <a:cubicBezTo>
                      <a:pt x="46959" y="171375"/>
                      <a:pt x="51224" y="171594"/>
                      <a:pt x="55458" y="172118"/>
                    </a:cubicBezTo>
                    <a:cubicBezTo>
                      <a:pt x="59737" y="172451"/>
                      <a:pt x="64037" y="172451"/>
                      <a:pt x="68316" y="172118"/>
                    </a:cubicBezTo>
                    <a:lnTo>
                      <a:pt x="136706" y="171451"/>
                    </a:lnTo>
                    <a:close/>
                    <a:moveTo>
                      <a:pt x="239004" y="171642"/>
                    </a:moveTo>
                    <a:lnTo>
                      <a:pt x="277962" y="171642"/>
                    </a:lnTo>
                    <a:cubicBezTo>
                      <a:pt x="283080" y="171775"/>
                      <a:pt x="288202" y="171584"/>
                      <a:pt x="293297" y="171070"/>
                    </a:cubicBezTo>
                    <a:cubicBezTo>
                      <a:pt x="300581" y="171346"/>
                      <a:pt x="306901" y="166089"/>
                      <a:pt x="307965" y="158878"/>
                    </a:cubicBezTo>
                    <a:cubicBezTo>
                      <a:pt x="309071" y="153201"/>
                      <a:pt x="309518" y="147420"/>
                      <a:pt x="309299" y="141638"/>
                    </a:cubicBezTo>
                    <a:cubicBezTo>
                      <a:pt x="309277" y="133284"/>
                      <a:pt x="308640" y="124940"/>
                      <a:pt x="307394" y="116683"/>
                    </a:cubicBezTo>
                    <a:cubicBezTo>
                      <a:pt x="304226" y="97471"/>
                      <a:pt x="292434" y="80764"/>
                      <a:pt x="275390" y="71343"/>
                    </a:cubicBezTo>
                    <a:cubicBezTo>
                      <a:pt x="264546" y="65695"/>
                      <a:pt x="252471" y="62809"/>
                      <a:pt x="240243" y="62961"/>
                    </a:cubicBezTo>
                    <a:cubicBezTo>
                      <a:pt x="232207" y="62952"/>
                      <a:pt x="224224" y="64266"/>
                      <a:pt x="216621" y="66867"/>
                    </a:cubicBezTo>
                    <a:cubicBezTo>
                      <a:pt x="210461" y="69296"/>
                      <a:pt x="204635" y="72496"/>
                      <a:pt x="199285" y="76392"/>
                    </a:cubicBezTo>
                    <a:cubicBezTo>
                      <a:pt x="194857" y="79564"/>
                      <a:pt x="190994" y="83459"/>
                      <a:pt x="187855" y="87917"/>
                    </a:cubicBezTo>
                    <a:cubicBezTo>
                      <a:pt x="185361" y="91308"/>
                      <a:pt x="183222" y="94946"/>
                      <a:pt x="181473" y="98775"/>
                    </a:cubicBezTo>
                    <a:cubicBezTo>
                      <a:pt x="180012" y="101604"/>
                      <a:pt x="178924" y="104614"/>
                      <a:pt x="178235" y="107729"/>
                    </a:cubicBezTo>
                    <a:cubicBezTo>
                      <a:pt x="177012" y="111225"/>
                      <a:pt x="176368" y="114892"/>
                      <a:pt x="176330" y="118587"/>
                    </a:cubicBezTo>
                    <a:cubicBezTo>
                      <a:pt x="175663" y="123064"/>
                      <a:pt x="175663" y="128112"/>
                      <a:pt x="174996" y="133923"/>
                    </a:cubicBezTo>
                    <a:cubicBezTo>
                      <a:pt x="174330" y="139733"/>
                      <a:pt x="174996" y="147353"/>
                      <a:pt x="174996" y="156307"/>
                    </a:cubicBezTo>
                    <a:cubicBezTo>
                      <a:pt x="174479" y="160478"/>
                      <a:pt x="175174" y="164708"/>
                      <a:pt x="176997" y="168499"/>
                    </a:cubicBezTo>
                    <a:cubicBezTo>
                      <a:pt x="179091" y="169765"/>
                      <a:pt x="181500" y="170432"/>
                      <a:pt x="183950" y="1704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0952EFCB-BC07-4B4E-9D90-9E965E7F657D}"/>
                  </a:ext>
                </a:extLst>
              </p:cNvPr>
              <p:cNvSpPr/>
              <p:nvPr/>
            </p:nvSpPr>
            <p:spPr>
              <a:xfrm>
                <a:off x="728352" y="3463402"/>
                <a:ext cx="246151" cy="209375"/>
              </a:xfrm>
              <a:custGeom>
                <a:avLst/>
                <a:gdLst>
                  <a:gd name="connsiteX0" fmla="*/ 105858 w 246151"/>
                  <a:gd name="connsiteY0" fmla="*/ 134603 h 209375"/>
                  <a:gd name="connsiteX1" fmla="*/ 108430 w 246151"/>
                  <a:gd name="connsiteY1" fmla="*/ 151177 h 209375"/>
                  <a:gd name="connsiteX2" fmla="*/ 124337 w 246151"/>
                  <a:gd name="connsiteY2" fmla="*/ 154987 h 209375"/>
                  <a:gd name="connsiteX3" fmla="*/ 156341 w 246151"/>
                  <a:gd name="connsiteY3" fmla="*/ 149938 h 209375"/>
                  <a:gd name="connsiteX4" fmla="*/ 181868 w 246151"/>
                  <a:gd name="connsiteY4" fmla="*/ 135175 h 209375"/>
                  <a:gd name="connsiteX5" fmla="*/ 198632 w 246151"/>
                  <a:gd name="connsiteY5" fmla="*/ 112219 h 209375"/>
                  <a:gd name="connsiteX6" fmla="*/ 204347 w 246151"/>
                  <a:gd name="connsiteY6" fmla="*/ 82787 h 209375"/>
                  <a:gd name="connsiteX7" fmla="*/ 200537 w 246151"/>
                  <a:gd name="connsiteY7" fmla="*/ 54212 h 209375"/>
                  <a:gd name="connsiteX8" fmla="*/ 189107 w 246151"/>
                  <a:gd name="connsiteY8" fmla="*/ 24589 h 209375"/>
                  <a:gd name="connsiteX9" fmla="*/ 187202 w 246151"/>
                  <a:gd name="connsiteY9" fmla="*/ 20780 h 209375"/>
                  <a:gd name="connsiteX10" fmla="*/ 183392 w 246151"/>
                  <a:gd name="connsiteY10" fmla="*/ 15064 h 209375"/>
                  <a:gd name="connsiteX11" fmla="*/ 180153 w 246151"/>
                  <a:gd name="connsiteY11" fmla="*/ 9921 h 209375"/>
                  <a:gd name="connsiteX12" fmla="*/ 178915 w 246151"/>
                  <a:gd name="connsiteY12" fmla="*/ 6682 h 209375"/>
                  <a:gd name="connsiteX13" fmla="*/ 180153 w 246151"/>
                  <a:gd name="connsiteY13" fmla="*/ 5444 h 209375"/>
                  <a:gd name="connsiteX14" fmla="*/ 182725 w 246151"/>
                  <a:gd name="connsiteY14" fmla="*/ 5444 h 209375"/>
                  <a:gd name="connsiteX15" fmla="*/ 189107 w 246151"/>
                  <a:gd name="connsiteY15" fmla="*/ 6111 h 209375"/>
                  <a:gd name="connsiteX16" fmla="*/ 203204 w 246151"/>
                  <a:gd name="connsiteY16" fmla="*/ 7349 h 209375"/>
                  <a:gd name="connsiteX17" fmla="*/ 218539 w 246151"/>
                  <a:gd name="connsiteY17" fmla="*/ 9254 h 209375"/>
                  <a:gd name="connsiteX18" fmla="*/ 226826 w 246151"/>
                  <a:gd name="connsiteY18" fmla="*/ 11826 h 209375"/>
                  <a:gd name="connsiteX19" fmla="*/ 230731 w 246151"/>
                  <a:gd name="connsiteY19" fmla="*/ 18874 h 209375"/>
                  <a:gd name="connsiteX20" fmla="*/ 237113 w 246151"/>
                  <a:gd name="connsiteY20" fmla="*/ 35448 h 209375"/>
                  <a:gd name="connsiteX21" fmla="*/ 243495 w 246151"/>
                  <a:gd name="connsiteY21" fmla="*/ 60403 h 209375"/>
                  <a:gd name="connsiteX22" fmla="*/ 246066 w 246151"/>
                  <a:gd name="connsiteY22" fmla="*/ 91074 h 209375"/>
                  <a:gd name="connsiteX23" fmla="*/ 236541 w 246151"/>
                  <a:gd name="connsiteY23" fmla="*/ 141557 h 209375"/>
                  <a:gd name="connsiteX24" fmla="*/ 173867 w 246151"/>
                  <a:gd name="connsiteY24" fmla="*/ 201659 h 209375"/>
                  <a:gd name="connsiteX25" fmla="*/ 129099 w 246151"/>
                  <a:gd name="connsiteY25" fmla="*/ 209375 h 209375"/>
                  <a:gd name="connsiteX26" fmla="*/ 83760 w 246151"/>
                  <a:gd name="connsiteY26" fmla="*/ 201659 h 209375"/>
                  <a:gd name="connsiteX27" fmla="*/ 42231 w 246151"/>
                  <a:gd name="connsiteY27" fmla="*/ 179276 h 209375"/>
                  <a:gd name="connsiteX28" fmla="*/ 36 w 246151"/>
                  <a:gd name="connsiteY28" fmla="*/ 88502 h 209375"/>
                  <a:gd name="connsiteX29" fmla="*/ 4512 w 246151"/>
                  <a:gd name="connsiteY29" fmla="*/ 54688 h 209375"/>
                  <a:gd name="connsiteX30" fmla="*/ 19181 w 246151"/>
                  <a:gd name="connsiteY30" fmla="*/ 26113 h 209375"/>
                  <a:gd name="connsiteX31" fmla="*/ 46041 w 246151"/>
                  <a:gd name="connsiteY31" fmla="*/ 7063 h 209375"/>
                  <a:gd name="connsiteX32" fmla="*/ 86332 w 246151"/>
                  <a:gd name="connsiteY32" fmla="*/ 15 h 209375"/>
                  <a:gd name="connsiteX33" fmla="*/ 97191 w 246151"/>
                  <a:gd name="connsiteY33" fmla="*/ 1920 h 209375"/>
                  <a:gd name="connsiteX34" fmla="*/ 102906 w 246151"/>
                  <a:gd name="connsiteY34" fmla="*/ 7063 h 209375"/>
                  <a:gd name="connsiteX35" fmla="*/ 104811 w 246151"/>
                  <a:gd name="connsiteY35" fmla="*/ 14779 h 209375"/>
                  <a:gd name="connsiteX36" fmla="*/ 104811 w 246151"/>
                  <a:gd name="connsiteY36" fmla="*/ 23732 h 209375"/>
                  <a:gd name="connsiteX37" fmla="*/ 29087 w 246151"/>
                  <a:gd name="connsiteY37" fmla="*/ 90217 h 209375"/>
                  <a:gd name="connsiteX38" fmla="*/ 35469 w 246151"/>
                  <a:gd name="connsiteY38" fmla="*/ 117649 h 209375"/>
                  <a:gd name="connsiteX39" fmla="*/ 50899 w 246151"/>
                  <a:gd name="connsiteY39" fmla="*/ 134317 h 209375"/>
                  <a:gd name="connsiteX40" fmla="*/ 67473 w 246151"/>
                  <a:gd name="connsiteY40" fmla="*/ 142604 h 209375"/>
                  <a:gd name="connsiteX41" fmla="*/ 76998 w 246151"/>
                  <a:gd name="connsiteY41" fmla="*/ 144509 h 209375"/>
                  <a:gd name="connsiteX42" fmla="*/ 80808 w 246151"/>
                  <a:gd name="connsiteY42" fmla="*/ 143271 h 209375"/>
                  <a:gd name="connsiteX43" fmla="*/ 82713 w 246151"/>
                  <a:gd name="connsiteY43" fmla="*/ 137461 h 209375"/>
                  <a:gd name="connsiteX44" fmla="*/ 81474 w 246151"/>
                  <a:gd name="connsiteY44" fmla="*/ 116982 h 209375"/>
                  <a:gd name="connsiteX45" fmla="*/ 78903 w 246151"/>
                  <a:gd name="connsiteY45" fmla="*/ 81835 h 209375"/>
                  <a:gd name="connsiteX46" fmla="*/ 77569 w 246151"/>
                  <a:gd name="connsiteY46" fmla="*/ 67166 h 209375"/>
                  <a:gd name="connsiteX47" fmla="*/ 75664 w 246151"/>
                  <a:gd name="connsiteY47" fmla="*/ 58879 h 209375"/>
                  <a:gd name="connsiteX48" fmla="*/ 73092 w 246151"/>
                  <a:gd name="connsiteY48" fmla="*/ 54974 h 209375"/>
                  <a:gd name="connsiteX49" fmla="*/ 68044 w 246151"/>
                  <a:gd name="connsiteY49" fmla="*/ 54403 h 209375"/>
                  <a:gd name="connsiteX50" fmla="*/ 60996 w 246151"/>
                  <a:gd name="connsiteY50" fmla="*/ 54974 h 209375"/>
                  <a:gd name="connsiteX51" fmla="*/ 47565 w 246151"/>
                  <a:gd name="connsiteY51" fmla="*/ 59451 h 209375"/>
                  <a:gd name="connsiteX52" fmla="*/ 34802 w 246151"/>
                  <a:gd name="connsiteY52" fmla="*/ 70309 h 209375"/>
                  <a:gd name="connsiteX53" fmla="*/ 29087 w 246151"/>
                  <a:gd name="connsiteY53" fmla="*/ 90217 h 20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46151" h="209375">
                    <a:moveTo>
                      <a:pt x="105858" y="134603"/>
                    </a:moveTo>
                    <a:cubicBezTo>
                      <a:pt x="105117" y="140261"/>
                      <a:pt x="106010" y="146014"/>
                      <a:pt x="108430" y="151177"/>
                    </a:cubicBezTo>
                    <a:cubicBezTo>
                      <a:pt x="109668" y="153749"/>
                      <a:pt x="115383" y="154987"/>
                      <a:pt x="124337" y="154987"/>
                    </a:cubicBezTo>
                    <a:cubicBezTo>
                      <a:pt x="135196" y="154901"/>
                      <a:pt x="145982" y="153196"/>
                      <a:pt x="156341" y="149938"/>
                    </a:cubicBezTo>
                    <a:cubicBezTo>
                      <a:pt x="165705" y="146671"/>
                      <a:pt x="174367" y="141661"/>
                      <a:pt x="181868" y="135175"/>
                    </a:cubicBezTo>
                    <a:cubicBezTo>
                      <a:pt x="189063" y="128840"/>
                      <a:pt x="194786" y="121001"/>
                      <a:pt x="198632" y="112219"/>
                    </a:cubicBezTo>
                    <a:cubicBezTo>
                      <a:pt x="202725" y="102961"/>
                      <a:pt x="204677" y="92903"/>
                      <a:pt x="204347" y="82787"/>
                    </a:cubicBezTo>
                    <a:cubicBezTo>
                      <a:pt x="204329" y="73138"/>
                      <a:pt x="203049" y="63528"/>
                      <a:pt x="200537" y="54212"/>
                    </a:cubicBezTo>
                    <a:cubicBezTo>
                      <a:pt x="198084" y="43868"/>
                      <a:pt x="194239" y="33905"/>
                      <a:pt x="189107" y="24589"/>
                    </a:cubicBezTo>
                    <a:cubicBezTo>
                      <a:pt x="189107" y="24018"/>
                      <a:pt x="187869" y="22684"/>
                      <a:pt x="187202" y="20780"/>
                    </a:cubicBezTo>
                    <a:cubicBezTo>
                      <a:pt x="186133" y="18751"/>
                      <a:pt x="184856" y="16836"/>
                      <a:pt x="183392" y="15064"/>
                    </a:cubicBezTo>
                    <a:lnTo>
                      <a:pt x="180153" y="9921"/>
                    </a:lnTo>
                    <a:cubicBezTo>
                      <a:pt x="179582" y="8587"/>
                      <a:pt x="178915" y="8016"/>
                      <a:pt x="178915" y="6682"/>
                    </a:cubicBezTo>
                    <a:cubicBezTo>
                      <a:pt x="178997" y="6035"/>
                      <a:pt x="179507" y="5530"/>
                      <a:pt x="180153" y="5444"/>
                    </a:cubicBezTo>
                    <a:lnTo>
                      <a:pt x="182725" y="5444"/>
                    </a:lnTo>
                    <a:cubicBezTo>
                      <a:pt x="184866" y="5501"/>
                      <a:pt x="187000" y="5720"/>
                      <a:pt x="189107" y="6111"/>
                    </a:cubicBezTo>
                    <a:cubicBezTo>
                      <a:pt x="193012" y="6682"/>
                      <a:pt x="198060" y="6682"/>
                      <a:pt x="203204" y="7349"/>
                    </a:cubicBezTo>
                    <a:lnTo>
                      <a:pt x="218539" y="9254"/>
                    </a:lnTo>
                    <a:cubicBezTo>
                      <a:pt x="221516" y="9121"/>
                      <a:pt x="224445" y="10035"/>
                      <a:pt x="226826" y="11826"/>
                    </a:cubicBezTo>
                    <a:cubicBezTo>
                      <a:pt x="228379" y="14026"/>
                      <a:pt x="229689" y="16388"/>
                      <a:pt x="230731" y="18874"/>
                    </a:cubicBezTo>
                    <a:cubicBezTo>
                      <a:pt x="233160" y="24275"/>
                      <a:pt x="235291" y="29809"/>
                      <a:pt x="237113" y="35448"/>
                    </a:cubicBezTo>
                    <a:cubicBezTo>
                      <a:pt x="239763" y="43620"/>
                      <a:pt x="241894" y="51955"/>
                      <a:pt x="243495" y="60403"/>
                    </a:cubicBezTo>
                    <a:cubicBezTo>
                      <a:pt x="245579" y="70490"/>
                      <a:pt x="246442" y="80787"/>
                      <a:pt x="246066" y="91074"/>
                    </a:cubicBezTo>
                    <a:cubicBezTo>
                      <a:pt x="246455" y="108381"/>
                      <a:pt x="243211" y="125583"/>
                      <a:pt x="236541" y="141557"/>
                    </a:cubicBezTo>
                    <a:cubicBezTo>
                      <a:pt x="224948" y="169455"/>
                      <a:pt x="202228" y="191248"/>
                      <a:pt x="173867" y="201659"/>
                    </a:cubicBezTo>
                    <a:cubicBezTo>
                      <a:pt x="159508" y="206822"/>
                      <a:pt x="144358" y="209432"/>
                      <a:pt x="129099" y="209375"/>
                    </a:cubicBezTo>
                    <a:cubicBezTo>
                      <a:pt x="113659" y="209375"/>
                      <a:pt x="98331" y="206765"/>
                      <a:pt x="83760" y="201659"/>
                    </a:cubicBezTo>
                    <a:cubicBezTo>
                      <a:pt x="68591" y="196973"/>
                      <a:pt x="54483" y="189372"/>
                      <a:pt x="42231" y="179276"/>
                    </a:cubicBezTo>
                    <a:cubicBezTo>
                      <a:pt x="14760" y="157273"/>
                      <a:pt x="-849" y="123688"/>
                      <a:pt x="36" y="88502"/>
                    </a:cubicBezTo>
                    <a:cubicBezTo>
                      <a:pt x="-108" y="77072"/>
                      <a:pt x="1400" y="65680"/>
                      <a:pt x="4512" y="54688"/>
                    </a:cubicBezTo>
                    <a:cubicBezTo>
                      <a:pt x="7092" y="44144"/>
                      <a:pt x="12116" y="34353"/>
                      <a:pt x="19181" y="26113"/>
                    </a:cubicBezTo>
                    <a:cubicBezTo>
                      <a:pt x="26584" y="17817"/>
                      <a:pt x="35766" y="11312"/>
                      <a:pt x="46041" y="7063"/>
                    </a:cubicBezTo>
                    <a:cubicBezTo>
                      <a:pt x="58904" y="2187"/>
                      <a:pt x="72577" y="-214"/>
                      <a:pt x="86332" y="15"/>
                    </a:cubicBezTo>
                    <a:cubicBezTo>
                      <a:pt x="90032" y="53"/>
                      <a:pt x="93699" y="701"/>
                      <a:pt x="97191" y="1920"/>
                    </a:cubicBezTo>
                    <a:cubicBezTo>
                      <a:pt x="99506" y="3111"/>
                      <a:pt x="101475" y="4882"/>
                      <a:pt x="102906" y="7063"/>
                    </a:cubicBezTo>
                    <a:cubicBezTo>
                      <a:pt x="104160" y="9445"/>
                      <a:pt x="104814" y="12093"/>
                      <a:pt x="104811" y="14779"/>
                    </a:cubicBezTo>
                    <a:lnTo>
                      <a:pt x="104811" y="23732"/>
                    </a:lnTo>
                    <a:close/>
                    <a:moveTo>
                      <a:pt x="29087" y="90217"/>
                    </a:moveTo>
                    <a:cubicBezTo>
                      <a:pt x="28640" y="99770"/>
                      <a:pt x="30849" y="109267"/>
                      <a:pt x="35469" y="117649"/>
                    </a:cubicBezTo>
                    <a:cubicBezTo>
                      <a:pt x="39388" y="124221"/>
                      <a:pt x="44645" y="129907"/>
                      <a:pt x="50899" y="134317"/>
                    </a:cubicBezTo>
                    <a:cubicBezTo>
                      <a:pt x="55936" y="137966"/>
                      <a:pt x="61534" y="140766"/>
                      <a:pt x="67473" y="142604"/>
                    </a:cubicBezTo>
                    <a:cubicBezTo>
                      <a:pt x="70504" y="143823"/>
                      <a:pt x="73733" y="144462"/>
                      <a:pt x="76998" y="144509"/>
                    </a:cubicBezTo>
                    <a:cubicBezTo>
                      <a:pt x="78341" y="144376"/>
                      <a:pt x="79640" y="143947"/>
                      <a:pt x="80808" y="143271"/>
                    </a:cubicBezTo>
                    <a:cubicBezTo>
                      <a:pt x="82046" y="142604"/>
                      <a:pt x="82713" y="140699"/>
                      <a:pt x="82713" y="137461"/>
                    </a:cubicBezTo>
                    <a:cubicBezTo>
                      <a:pt x="82713" y="134222"/>
                      <a:pt x="82046" y="127936"/>
                      <a:pt x="81474" y="116982"/>
                    </a:cubicBezTo>
                    <a:cubicBezTo>
                      <a:pt x="80903" y="106028"/>
                      <a:pt x="79569" y="94693"/>
                      <a:pt x="78903" y="81835"/>
                    </a:cubicBezTo>
                    <a:cubicBezTo>
                      <a:pt x="78880" y="76920"/>
                      <a:pt x="78434" y="72005"/>
                      <a:pt x="77569" y="67166"/>
                    </a:cubicBezTo>
                    <a:cubicBezTo>
                      <a:pt x="77299" y="64337"/>
                      <a:pt x="76659" y="61546"/>
                      <a:pt x="75664" y="58879"/>
                    </a:cubicBezTo>
                    <a:cubicBezTo>
                      <a:pt x="75093" y="57546"/>
                      <a:pt x="74426" y="55641"/>
                      <a:pt x="73092" y="54974"/>
                    </a:cubicBezTo>
                    <a:cubicBezTo>
                      <a:pt x="71453" y="54498"/>
                      <a:pt x="69747" y="54308"/>
                      <a:pt x="68044" y="54403"/>
                    </a:cubicBezTo>
                    <a:cubicBezTo>
                      <a:pt x="65684" y="54412"/>
                      <a:pt x="63327" y="54603"/>
                      <a:pt x="60996" y="54974"/>
                    </a:cubicBezTo>
                    <a:cubicBezTo>
                      <a:pt x="56285" y="55641"/>
                      <a:pt x="51734" y="57155"/>
                      <a:pt x="47565" y="59451"/>
                    </a:cubicBezTo>
                    <a:cubicBezTo>
                      <a:pt x="42485" y="61966"/>
                      <a:pt x="38101" y="65699"/>
                      <a:pt x="34802" y="70309"/>
                    </a:cubicBezTo>
                    <a:cubicBezTo>
                      <a:pt x="30475" y="75996"/>
                      <a:pt x="28435" y="83101"/>
                      <a:pt x="29087" y="902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A67B8C29-1D35-41C8-B06F-EE36D6CE3185}"/>
                  </a:ext>
                </a:extLst>
              </p:cNvPr>
              <p:cNvSpPr/>
              <p:nvPr/>
            </p:nvSpPr>
            <p:spPr>
              <a:xfrm>
                <a:off x="728133" y="3245489"/>
                <a:ext cx="239812" cy="195887"/>
              </a:xfrm>
              <a:custGeom>
                <a:avLst/>
                <a:gdLst>
                  <a:gd name="connsiteX0" fmla="*/ 22257 w 239812"/>
                  <a:gd name="connsiteY0" fmla="*/ 195830 h 195887"/>
                  <a:gd name="connsiteX1" fmla="*/ 14637 w 239812"/>
                  <a:gd name="connsiteY1" fmla="*/ 193925 h 195887"/>
                  <a:gd name="connsiteX2" fmla="*/ 11398 w 239812"/>
                  <a:gd name="connsiteY2" fmla="*/ 186305 h 195887"/>
                  <a:gd name="connsiteX3" fmla="*/ 8350 w 239812"/>
                  <a:gd name="connsiteY3" fmla="*/ 165255 h 195887"/>
                  <a:gd name="connsiteX4" fmla="*/ 4540 w 239812"/>
                  <a:gd name="connsiteY4" fmla="*/ 141633 h 195887"/>
                  <a:gd name="connsiteX5" fmla="*/ 1302 w 239812"/>
                  <a:gd name="connsiteY5" fmla="*/ 121154 h 195887"/>
                  <a:gd name="connsiteX6" fmla="*/ 63 w 239812"/>
                  <a:gd name="connsiteY6" fmla="*/ 110295 h 195887"/>
                  <a:gd name="connsiteX7" fmla="*/ 3207 w 239812"/>
                  <a:gd name="connsiteY7" fmla="*/ 104485 h 195887"/>
                  <a:gd name="connsiteX8" fmla="*/ 9017 w 239812"/>
                  <a:gd name="connsiteY8" fmla="*/ 103914 h 195887"/>
                  <a:gd name="connsiteX9" fmla="*/ 32639 w 239812"/>
                  <a:gd name="connsiteY9" fmla="*/ 104485 h 195887"/>
                  <a:gd name="connsiteX10" fmla="*/ 48641 w 239812"/>
                  <a:gd name="connsiteY10" fmla="*/ 103914 h 195887"/>
                  <a:gd name="connsiteX11" fmla="*/ 53118 w 239812"/>
                  <a:gd name="connsiteY11" fmla="*/ 100675 h 195887"/>
                  <a:gd name="connsiteX12" fmla="*/ 51784 w 239812"/>
                  <a:gd name="connsiteY12" fmla="*/ 98103 h 195887"/>
                  <a:gd name="connsiteX13" fmla="*/ 47307 w 239812"/>
                  <a:gd name="connsiteY13" fmla="*/ 93627 h 195887"/>
                  <a:gd name="connsiteX14" fmla="*/ 39021 w 239812"/>
                  <a:gd name="connsiteY14" fmla="*/ 86007 h 195887"/>
                  <a:gd name="connsiteX15" fmla="*/ 24352 w 239812"/>
                  <a:gd name="connsiteY15" fmla="*/ 72577 h 195887"/>
                  <a:gd name="connsiteX16" fmla="*/ 14827 w 239812"/>
                  <a:gd name="connsiteY16" fmla="*/ 63623 h 195887"/>
                  <a:gd name="connsiteX17" fmla="*/ 7112 w 239812"/>
                  <a:gd name="connsiteY17" fmla="*/ 52765 h 195887"/>
                  <a:gd name="connsiteX18" fmla="*/ 2064 w 239812"/>
                  <a:gd name="connsiteY18" fmla="*/ 38001 h 195887"/>
                  <a:gd name="connsiteX19" fmla="*/ 159 w 239812"/>
                  <a:gd name="connsiteY19" fmla="*/ 16950 h 195887"/>
                  <a:gd name="connsiteX20" fmla="*/ 3302 w 239812"/>
                  <a:gd name="connsiteY20" fmla="*/ 2853 h 195887"/>
                  <a:gd name="connsiteX21" fmla="*/ 11589 w 239812"/>
                  <a:gd name="connsiteY21" fmla="*/ 282 h 195887"/>
                  <a:gd name="connsiteX22" fmla="*/ 44831 w 239812"/>
                  <a:gd name="connsiteY22" fmla="*/ 2282 h 195887"/>
                  <a:gd name="connsiteX23" fmla="*/ 52546 w 239812"/>
                  <a:gd name="connsiteY23" fmla="*/ 2853 h 195887"/>
                  <a:gd name="connsiteX24" fmla="*/ 57023 w 239812"/>
                  <a:gd name="connsiteY24" fmla="*/ 7997 h 195887"/>
                  <a:gd name="connsiteX25" fmla="*/ 55118 w 239812"/>
                  <a:gd name="connsiteY25" fmla="*/ 18189 h 195887"/>
                  <a:gd name="connsiteX26" fmla="*/ 53213 w 239812"/>
                  <a:gd name="connsiteY26" fmla="*/ 40001 h 195887"/>
                  <a:gd name="connsiteX27" fmla="*/ 59595 w 239812"/>
                  <a:gd name="connsiteY27" fmla="*/ 71243 h 195887"/>
                  <a:gd name="connsiteX28" fmla="*/ 73025 w 239812"/>
                  <a:gd name="connsiteY28" fmla="*/ 85340 h 195887"/>
                  <a:gd name="connsiteX29" fmla="*/ 83883 w 239812"/>
                  <a:gd name="connsiteY29" fmla="*/ 89817 h 195887"/>
                  <a:gd name="connsiteX30" fmla="*/ 95980 w 239812"/>
                  <a:gd name="connsiteY30" fmla="*/ 92389 h 195887"/>
                  <a:gd name="connsiteX31" fmla="*/ 111982 w 239812"/>
                  <a:gd name="connsiteY31" fmla="*/ 93055 h 195887"/>
                  <a:gd name="connsiteX32" fmla="*/ 175895 w 239812"/>
                  <a:gd name="connsiteY32" fmla="*/ 93055 h 195887"/>
                  <a:gd name="connsiteX33" fmla="*/ 187420 w 239812"/>
                  <a:gd name="connsiteY33" fmla="*/ 92389 h 195887"/>
                  <a:gd name="connsiteX34" fmla="*/ 193802 w 239812"/>
                  <a:gd name="connsiteY34" fmla="*/ 91722 h 195887"/>
                  <a:gd name="connsiteX35" fmla="*/ 198279 w 239812"/>
                  <a:gd name="connsiteY35" fmla="*/ 91150 h 195887"/>
                  <a:gd name="connsiteX36" fmla="*/ 204660 w 239812"/>
                  <a:gd name="connsiteY36" fmla="*/ 89150 h 195887"/>
                  <a:gd name="connsiteX37" fmla="*/ 209137 w 239812"/>
                  <a:gd name="connsiteY37" fmla="*/ 84673 h 195887"/>
                  <a:gd name="connsiteX38" fmla="*/ 212376 w 239812"/>
                  <a:gd name="connsiteY38" fmla="*/ 75720 h 195887"/>
                  <a:gd name="connsiteX39" fmla="*/ 215519 w 239812"/>
                  <a:gd name="connsiteY39" fmla="*/ 60385 h 195887"/>
                  <a:gd name="connsiteX40" fmla="*/ 219424 w 239812"/>
                  <a:gd name="connsiteY40" fmla="*/ 45716 h 195887"/>
                  <a:gd name="connsiteX41" fmla="*/ 225806 w 239812"/>
                  <a:gd name="connsiteY41" fmla="*/ 43144 h 195887"/>
                  <a:gd name="connsiteX42" fmla="*/ 232188 w 239812"/>
                  <a:gd name="connsiteY42" fmla="*/ 43144 h 195887"/>
                  <a:gd name="connsiteX43" fmla="*/ 237331 w 239812"/>
                  <a:gd name="connsiteY43" fmla="*/ 43811 h 195887"/>
                  <a:gd name="connsiteX44" fmla="*/ 239808 w 239812"/>
                  <a:gd name="connsiteY44" fmla="*/ 48954 h 195887"/>
                  <a:gd name="connsiteX45" fmla="*/ 239808 w 239812"/>
                  <a:gd name="connsiteY45" fmla="*/ 56574 h 195887"/>
                  <a:gd name="connsiteX46" fmla="*/ 239236 w 239812"/>
                  <a:gd name="connsiteY46" fmla="*/ 68100 h 195887"/>
                  <a:gd name="connsiteX47" fmla="*/ 238569 w 239812"/>
                  <a:gd name="connsiteY47" fmla="*/ 88578 h 195887"/>
                  <a:gd name="connsiteX48" fmla="*/ 238569 w 239812"/>
                  <a:gd name="connsiteY48" fmla="*/ 121154 h 195887"/>
                  <a:gd name="connsiteX49" fmla="*/ 239236 w 239812"/>
                  <a:gd name="connsiteY49" fmla="*/ 156968 h 195887"/>
                  <a:gd name="connsiteX50" fmla="*/ 239808 w 239812"/>
                  <a:gd name="connsiteY50" fmla="*/ 174875 h 195887"/>
                  <a:gd name="connsiteX51" fmla="*/ 237903 w 239812"/>
                  <a:gd name="connsiteY51" fmla="*/ 179352 h 195887"/>
                  <a:gd name="connsiteX52" fmla="*/ 234093 w 239812"/>
                  <a:gd name="connsiteY52" fmla="*/ 179923 h 195887"/>
                  <a:gd name="connsiteX53" fmla="*/ 226473 w 239812"/>
                  <a:gd name="connsiteY53" fmla="*/ 179923 h 195887"/>
                  <a:gd name="connsiteX54" fmla="*/ 219424 w 239812"/>
                  <a:gd name="connsiteY54" fmla="*/ 177447 h 195887"/>
                  <a:gd name="connsiteX55" fmla="*/ 214090 w 239812"/>
                  <a:gd name="connsiteY55" fmla="*/ 165255 h 195887"/>
                  <a:gd name="connsiteX56" fmla="*/ 208375 w 239812"/>
                  <a:gd name="connsiteY56" fmla="*/ 151824 h 195887"/>
                  <a:gd name="connsiteX57" fmla="*/ 196850 w 239812"/>
                  <a:gd name="connsiteY57" fmla="*/ 147348 h 195887"/>
                  <a:gd name="connsiteX58" fmla="*/ 180848 w 239812"/>
                  <a:gd name="connsiteY58" fmla="*/ 146681 h 195887"/>
                  <a:gd name="connsiteX59" fmla="*/ 115602 w 239812"/>
                  <a:gd name="connsiteY59" fmla="*/ 146681 h 195887"/>
                  <a:gd name="connsiteX60" fmla="*/ 96552 w 239812"/>
                  <a:gd name="connsiteY60" fmla="*/ 147348 h 195887"/>
                  <a:gd name="connsiteX61" fmla="*/ 72263 w 239812"/>
                  <a:gd name="connsiteY61" fmla="*/ 149920 h 195887"/>
                  <a:gd name="connsiteX62" fmla="*/ 50546 w 239812"/>
                  <a:gd name="connsiteY62" fmla="*/ 155635 h 195887"/>
                  <a:gd name="connsiteX63" fmla="*/ 37782 w 239812"/>
                  <a:gd name="connsiteY63" fmla="*/ 165922 h 195887"/>
                  <a:gd name="connsiteX64" fmla="*/ 35782 w 239812"/>
                  <a:gd name="connsiteY64" fmla="*/ 173541 h 195887"/>
                  <a:gd name="connsiteX65" fmla="*/ 34544 w 239812"/>
                  <a:gd name="connsiteY65" fmla="*/ 186972 h 195887"/>
                  <a:gd name="connsiteX66" fmla="*/ 32639 w 239812"/>
                  <a:gd name="connsiteY66" fmla="*/ 192782 h 195887"/>
                  <a:gd name="connsiteX67" fmla="*/ 28162 w 239812"/>
                  <a:gd name="connsiteY67" fmla="*/ 194020 h 195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39812" h="195887">
                    <a:moveTo>
                      <a:pt x="22257" y="195830"/>
                    </a:moveTo>
                    <a:cubicBezTo>
                      <a:pt x="19572" y="196097"/>
                      <a:pt x="16879" y="195430"/>
                      <a:pt x="14637" y="193925"/>
                    </a:cubicBezTo>
                    <a:cubicBezTo>
                      <a:pt x="13059" y="191629"/>
                      <a:pt x="11957" y="189039"/>
                      <a:pt x="11398" y="186305"/>
                    </a:cubicBezTo>
                    <a:cubicBezTo>
                      <a:pt x="10855" y="179228"/>
                      <a:pt x="9837" y="172199"/>
                      <a:pt x="8350" y="165255"/>
                    </a:cubicBezTo>
                    <a:cubicBezTo>
                      <a:pt x="6445" y="156968"/>
                      <a:pt x="5778" y="149253"/>
                      <a:pt x="4540" y="141633"/>
                    </a:cubicBezTo>
                    <a:lnTo>
                      <a:pt x="1302" y="121154"/>
                    </a:lnTo>
                    <a:cubicBezTo>
                      <a:pt x="561" y="117582"/>
                      <a:pt x="146" y="113944"/>
                      <a:pt x="63" y="110295"/>
                    </a:cubicBezTo>
                    <a:cubicBezTo>
                      <a:pt x="63" y="106486"/>
                      <a:pt x="1302" y="104485"/>
                      <a:pt x="3207" y="104485"/>
                    </a:cubicBezTo>
                    <a:cubicBezTo>
                      <a:pt x="5104" y="104009"/>
                      <a:pt x="7062" y="103819"/>
                      <a:pt x="9017" y="103914"/>
                    </a:cubicBezTo>
                    <a:lnTo>
                      <a:pt x="32639" y="104485"/>
                    </a:lnTo>
                    <a:cubicBezTo>
                      <a:pt x="40259" y="103914"/>
                      <a:pt x="45402" y="103914"/>
                      <a:pt x="48641" y="103914"/>
                    </a:cubicBezTo>
                    <a:cubicBezTo>
                      <a:pt x="51879" y="103914"/>
                      <a:pt x="53118" y="102580"/>
                      <a:pt x="53118" y="100675"/>
                    </a:cubicBezTo>
                    <a:cubicBezTo>
                      <a:pt x="52929" y="99704"/>
                      <a:pt x="52466" y="98818"/>
                      <a:pt x="51784" y="98103"/>
                    </a:cubicBezTo>
                    <a:cubicBezTo>
                      <a:pt x="50439" y="96475"/>
                      <a:pt x="48940" y="94970"/>
                      <a:pt x="47307" y="93627"/>
                    </a:cubicBezTo>
                    <a:lnTo>
                      <a:pt x="39021" y="86007"/>
                    </a:lnTo>
                    <a:cubicBezTo>
                      <a:pt x="35211" y="82768"/>
                      <a:pt x="30734" y="78291"/>
                      <a:pt x="24352" y="72577"/>
                    </a:cubicBezTo>
                    <a:cubicBezTo>
                      <a:pt x="21015" y="69767"/>
                      <a:pt x="17834" y="66785"/>
                      <a:pt x="14827" y="63623"/>
                    </a:cubicBezTo>
                    <a:cubicBezTo>
                      <a:pt x="11724" y="60413"/>
                      <a:pt x="9123" y="56755"/>
                      <a:pt x="7112" y="52765"/>
                    </a:cubicBezTo>
                    <a:cubicBezTo>
                      <a:pt x="4490" y="48212"/>
                      <a:pt x="2775" y="43201"/>
                      <a:pt x="2064" y="38001"/>
                    </a:cubicBezTo>
                    <a:cubicBezTo>
                      <a:pt x="764" y="31057"/>
                      <a:pt x="126" y="24009"/>
                      <a:pt x="159" y="16950"/>
                    </a:cubicBezTo>
                    <a:cubicBezTo>
                      <a:pt x="-441" y="12026"/>
                      <a:pt x="669" y="7054"/>
                      <a:pt x="3302" y="2853"/>
                    </a:cubicBezTo>
                    <a:cubicBezTo>
                      <a:pt x="5333" y="463"/>
                      <a:pt x="8562" y="-537"/>
                      <a:pt x="11589" y="282"/>
                    </a:cubicBezTo>
                    <a:lnTo>
                      <a:pt x="44831" y="2282"/>
                    </a:lnTo>
                    <a:cubicBezTo>
                      <a:pt x="47403" y="2282"/>
                      <a:pt x="49974" y="2853"/>
                      <a:pt x="52546" y="2853"/>
                    </a:cubicBezTo>
                    <a:cubicBezTo>
                      <a:pt x="55169" y="3101"/>
                      <a:pt x="57136" y="5368"/>
                      <a:pt x="57023" y="7997"/>
                    </a:cubicBezTo>
                    <a:cubicBezTo>
                      <a:pt x="56356" y="11236"/>
                      <a:pt x="55689" y="15045"/>
                      <a:pt x="55118" y="18189"/>
                    </a:cubicBezTo>
                    <a:cubicBezTo>
                      <a:pt x="53822" y="25390"/>
                      <a:pt x="53185" y="32686"/>
                      <a:pt x="53213" y="40001"/>
                    </a:cubicBezTo>
                    <a:cubicBezTo>
                      <a:pt x="52707" y="50783"/>
                      <a:pt x="54901" y="61518"/>
                      <a:pt x="59595" y="71243"/>
                    </a:cubicBezTo>
                    <a:cubicBezTo>
                      <a:pt x="62610" y="77149"/>
                      <a:pt x="67276" y="82044"/>
                      <a:pt x="73025" y="85340"/>
                    </a:cubicBezTo>
                    <a:cubicBezTo>
                      <a:pt x="76467" y="87226"/>
                      <a:pt x="80109" y="88731"/>
                      <a:pt x="83883" y="89817"/>
                    </a:cubicBezTo>
                    <a:cubicBezTo>
                      <a:pt x="87824" y="91055"/>
                      <a:pt x="91875" y="91922"/>
                      <a:pt x="95980" y="92389"/>
                    </a:cubicBezTo>
                    <a:cubicBezTo>
                      <a:pt x="101292" y="92989"/>
                      <a:pt x="106639" y="93208"/>
                      <a:pt x="111982" y="93055"/>
                    </a:cubicBezTo>
                    <a:lnTo>
                      <a:pt x="175895" y="93055"/>
                    </a:lnTo>
                    <a:cubicBezTo>
                      <a:pt x="179750" y="93227"/>
                      <a:pt x="183611" y="93008"/>
                      <a:pt x="187420" y="92389"/>
                    </a:cubicBezTo>
                    <a:cubicBezTo>
                      <a:pt x="189325" y="92389"/>
                      <a:pt x="191897" y="91722"/>
                      <a:pt x="193802" y="91722"/>
                    </a:cubicBezTo>
                    <a:cubicBezTo>
                      <a:pt x="195707" y="91722"/>
                      <a:pt x="196374" y="91150"/>
                      <a:pt x="198279" y="91150"/>
                    </a:cubicBezTo>
                    <a:cubicBezTo>
                      <a:pt x="200553" y="91103"/>
                      <a:pt x="202768" y="90417"/>
                      <a:pt x="204660" y="89150"/>
                    </a:cubicBezTo>
                    <a:cubicBezTo>
                      <a:pt x="206488" y="88036"/>
                      <a:pt x="208023" y="86502"/>
                      <a:pt x="209137" y="84673"/>
                    </a:cubicBezTo>
                    <a:cubicBezTo>
                      <a:pt x="210629" y="81854"/>
                      <a:pt x="211719" y="78844"/>
                      <a:pt x="212376" y="75720"/>
                    </a:cubicBezTo>
                    <a:cubicBezTo>
                      <a:pt x="213689" y="70662"/>
                      <a:pt x="214739" y="65547"/>
                      <a:pt x="215519" y="60385"/>
                    </a:cubicBezTo>
                    <a:cubicBezTo>
                      <a:pt x="216852" y="55336"/>
                      <a:pt x="218091" y="50860"/>
                      <a:pt x="219424" y="45716"/>
                    </a:cubicBezTo>
                    <a:cubicBezTo>
                      <a:pt x="219996" y="43811"/>
                      <a:pt x="222567" y="43144"/>
                      <a:pt x="225806" y="43144"/>
                    </a:cubicBezTo>
                    <a:lnTo>
                      <a:pt x="232188" y="43144"/>
                    </a:lnTo>
                    <a:cubicBezTo>
                      <a:pt x="234093" y="43144"/>
                      <a:pt x="235331" y="43811"/>
                      <a:pt x="237331" y="43811"/>
                    </a:cubicBezTo>
                    <a:cubicBezTo>
                      <a:pt x="239331" y="43811"/>
                      <a:pt x="239808" y="46383"/>
                      <a:pt x="239808" y="48954"/>
                    </a:cubicBezTo>
                    <a:lnTo>
                      <a:pt x="239808" y="56574"/>
                    </a:lnTo>
                    <a:cubicBezTo>
                      <a:pt x="239845" y="60423"/>
                      <a:pt x="239654" y="64271"/>
                      <a:pt x="239236" y="68100"/>
                    </a:cubicBezTo>
                    <a:lnTo>
                      <a:pt x="238569" y="88578"/>
                    </a:lnTo>
                    <a:lnTo>
                      <a:pt x="238569" y="121154"/>
                    </a:lnTo>
                    <a:cubicBezTo>
                      <a:pt x="238569" y="137823"/>
                      <a:pt x="238569" y="149253"/>
                      <a:pt x="239236" y="156968"/>
                    </a:cubicBezTo>
                    <a:cubicBezTo>
                      <a:pt x="239903" y="164683"/>
                      <a:pt x="239808" y="170398"/>
                      <a:pt x="239808" y="174875"/>
                    </a:cubicBezTo>
                    <a:cubicBezTo>
                      <a:pt x="239808" y="177447"/>
                      <a:pt x="239236" y="178685"/>
                      <a:pt x="237903" y="179352"/>
                    </a:cubicBezTo>
                    <a:cubicBezTo>
                      <a:pt x="236690" y="179819"/>
                      <a:pt x="235389" y="180019"/>
                      <a:pt x="234093" y="179923"/>
                    </a:cubicBezTo>
                    <a:lnTo>
                      <a:pt x="226473" y="179923"/>
                    </a:lnTo>
                    <a:cubicBezTo>
                      <a:pt x="222567" y="179923"/>
                      <a:pt x="220662" y="179352"/>
                      <a:pt x="219424" y="177447"/>
                    </a:cubicBezTo>
                    <a:cubicBezTo>
                      <a:pt x="217380" y="173503"/>
                      <a:pt x="215599" y="169427"/>
                      <a:pt x="214090" y="165255"/>
                    </a:cubicBezTo>
                    <a:cubicBezTo>
                      <a:pt x="213008" y="160473"/>
                      <a:pt x="211073" y="155920"/>
                      <a:pt x="208375" y="151824"/>
                    </a:cubicBezTo>
                    <a:cubicBezTo>
                      <a:pt x="205161" y="149053"/>
                      <a:pt x="201091" y="147472"/>
                      <a:pt x="196850" y="147348"/>
                    </a:cubicBezTo>
                    <a:cubicBezTo>
                      <a:pt x="192373" y="147348"/>
                      <a:pt x="187325" y="146681"/>
                      <a:pt x="180848" y="146681"/>
                    </a:cubicBezTo>
                    <a:lnTo>
                      <a:pt x="115602" y="146681"/>
                    </a:lnTo>
                    <a:cubicBezTo>
                      <a:pt x="111125" y="146681"/>
                      <a:pt x="104743" y="146681"/>
                      <a:pt x="96552" y="147348"/>
                    </a:cubicBezTo>
                    <a:cubicBezTo>
                      <a:pt x="88360" y="148015"/>
                      <a:pt x="80550" y="148681"/>
                      <a:pt x="72263" y="149920"/>
                    </a:cubicBezTo>
                    <a:cubicBezTo>
                      <a:pt x="64865" y="151158"/>
                      <a:pt x="57595" y="153072"/>
                      <a:pt x="50546" y="155635"/>
                    </a:cubicBezTo>
                    <a:cubicBezTo>
                      <a:pt x="45028" y="157101"/>
                      <a:pt x="40391" y="160845"/>
                      <a:pt x="37782" y="165922"/>
                    </a:cubicBezTo>
                    <a:lnTo>
                      <a:pt x="35782" y="173541"/>
                    </a:lnTo>
                    <a:cubicBezTo>
                      <a:pt x="35782" y="176113"/>
                      <a:pt x="35211" y="180590"/>
                      <a:pt x="34544" y="186972"/>
                    </a:cubicBezTo>
                    <a:cubicBezTo>
                      <a:pt x="34484" y="189048"/>
                      <a:pt x="33822" y="191068"/>
                      <a:pt x="32639" y="192782"/>
                    </a:cubicBezTo>
                    <a:cubicBezTo>
                      <a:pt x="31519" y="194039"/>
                      <a:pt x="29768" y="194525"/>
                      <a:pt x="28162" y="1940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8C17CD97-1231-43E5-9FD2-0F53426CDAA6}"/>
                  </a:ext>
                </a:extLst>
              </p:cNvPr>
              <p:cNvSpPr/>
              <p:nvPr/>
            </p:nvSpPr>
            <p:spPr>
              <a:xfrm>
                <a:off x="728931" y="3014809"/>
                <a:ext cx="245572" cy="209340"/>
              </a:xfrm>
              <a:custGeom>
                <a:avLst/>
                <a:gdLst>
                  <a:gd name="connsiteX0" fmla="*/ 105279 w 245572"/>
                  <a:gd name="connsiteY0" fmla="*/ 133712 h 209340"/>
                  <a:gd name="connsiteX1" fmla="*/ 107851 w 245572"/>
                  <a:gd name="connsiteY1" fmla="*/ 149714 h 209340"/>
                  <a:gd name="connsiteX2" fmla="*/ 123758 w 245572"/>
                  <a:gd name="connsiteY2" fmla="*/ 153524 h 209340"/>
                  <a:gd name="connsiteX3" fmla="*/ 155762 w 245572"/>
                  <a:gd name="connsiteY3" fmla="*/ 148476 h 209340"/>
                  <a:gd name="connsiteX4" fmla="*/ 181289 w 245572"/>
                  <a:gd name="connsiteY4" fmla="*/ 133712 h 209340"/>
                  <a:gd name="connsiteX5" fmla="*/ 198053 w 245572"/>
                  <a:gd name="connsiteY5" fmla="*/ 110756 h 209340"/>
                  <a:gd name="connsiteX6" fmla="*/ 203768 w 245572"/>
                  <a:gd name="connsiteY6" fmla="*/ 81324 h 209340"/>
                  <a:gd name="connsiteX7" fmla="*/ 199958 w 245572"/>
                  <a:gd name="connsiteY7" fmla="*/ 53226 h 209340"/>
                  <a:gd name="connsiteX8" fmla="*/ 188528 w 245572"/>
                  <a:gd name="connsiteY8" fmla="*/ 23793 h 209340"/>
                  <a:gd name="connsiteX9" fmla="*/ 186623 w 245572"/>
                  <a:gd name="connsiteY9" fmla="*/ 19983 h 209340"/>
                  <a:gd name="connsiteX10" fmla="*/ 182813 w 245572"/>
                  <a:gd name="connsiteY10" fmla="*/ 14173 h 209340"/>
                  <a:gd name="connsiteX11" fmla="*/ 179574 w 245572"/>
                  <a:gd name="connsiteY11" fmla="*/ 9125 h 209340"/>
                  <a:gd name="connsiteX12" fmla="*/ 178336 w 245572"/>
                  <a:gd name="connsiteY12" fmla="*/ 5886 h 209340"/>
                  <a:gd name="connsiteX13" fmla="*/ 179574 w 245572"/>
                  <a:gd name="connsiteY13" fmla="*/ 4648 h 209340"/>
                  <a:gd name="connsiteX14" fmla="*/ 182146 w 245572"/>
                  <a:gd name="connsiteY14" fmla="*/ 4648 h 209340"/>
                  <a:gd name="connsiteX15" fmla="*/ 188528 w 245572"/>
                  <a:gd name="connsiteY15" fmla="*/ 5410 h 209340"/>
                  <a:gd name="connsiteX16" fmla="*/ 202625 w 245572"/>
                  <a:gd name="connsiteY16" fmla="*/ 6743 h 209340"/>
                  <a:gd name="connsiteX17" fmla="*/ 217960 w 245572"/>
                  <a:gd name="connsiteY17" fmla="*/ 8648 h 209340"/>
                  <a:gd name="connsiteX18" fmla="*/ 226247 w 245572"/>
                  <a:gd name="connsiteY18" fmla="*/ 11220 h 209340"/>
                  <a:gd name="connsiteX19" fmla="*/ 230152 w 245572"/>
                  <a:gd name="connsiteY19" fmla="*/ 18173 h 209340"/>
                  <a:gd name="connsiteX20" fmla="*/ 236534 w 245572"/>
                  <a:gd name="connsiteY20" fmla="*/ 34842 h 209340"/>
                  <a:gd name="connsiteX21" fmla="*/ 242916 w 245572"/>
                  <a:gd name="connsiteY21" fmla="*/ 59798 h 209340"/>
                  <a:gd name="connsiteX22" fmla="*/ 245487 w 245572"/>
                  <a:gd name="connsiteY22" fmla="*/ 90468 h 209340"/>
                  <a:gd name="connsiteX23" fmla="*/ 235962 w 245572"/>
                  <a:gd name="connsiteY23" fmla="*/ 141618 h 209340"/>
                  <a:gd name="connsiteX24" fmla="*/ 173288 w 245572"/>
                  <a:gd name="connsiteY24" fmla="*/ 201720 h 209340"/>
                  <a:gd name="connsiteX25" fmla="*/ 128520 w 245572"/>
                  <a:gd name="connsiteY25" fmla="*/ 209340 h 209340"/>
                  <a:gd name="connsiteX26" fmla="*/ 83848 w 245572"/>
                  <a:gd name="connsiteY26" fmla="*/ 201720 h 209340"/>
                  <a:gd name="connsiteX27" fmla="*/ 42224 w 245572"/>
                  <a:gd name="connsiteY27" fmla="*/ 179336 h 209340"/>
                  <a:gd name="connsiteX28" fmla="*/ 28 w 245572"/>
                  <a:gd name="connsiteY28" fmla="*/ 88563 h 209340"/>
                  <a:gd name="connsiteX29" fmla="*/ 4505 w 245572"/>
                  <a:gd name="connsiteY29" fmla="*/ 54654 h 209340"/>
                  <a:gd name="connsiteX30" fmla="*/ 19269 w 245572"/>
                  <a:gd name="connsiteY30" fmla="*/ 26079 h 209340"/>
                  <a:gd name="connsiteX31" fmla="*/ 46129 w 245572"/>
                  <a:gd name="connsiteY31" fmla="*/ 7029 h 209340"/>
                  <a:gd name="connsiteX32" fmla="*/ 86325 w 245572"/>
                  <a:gd name="connsiteY32" fmla="*/ 76 h 209340"/>
                  <a:gd name="connsiteX33" fmla="*/ 97183 w 245572"/>
                  <a:gd name="connsiteY33" fmla="*/ 1981 h 209340"/>
                  <a:gd name="connsiteX34" fmla="*/ 102993 w 245572"/>
                  <a:gd name="connsiteY34" fmla="*/ 7029 h 209340"/>
                  <a:gd name="connsiteX35" fmla="*/ 104898 w 245572"/>
                  <a:gd name="connsiteY35" fmla="*/ 14744 h 209340"/>
                  <a:gd name="connsiteX36" fmla="*/ 104898 w 245572"/>
                  <a:gd name="connsiteY36" fmla="*/ 23698 h 209340"/>
                  <a:gd name="connsiteX37" fmla="*/ 28508 w 245572"/>
                  <a:gd name="connsiteY37" fmla="*/ 89611 h 209340"/>
                  <a:gd name="connsiteX38" fmla="*/ 34890 w 245572"/>
                  <a:gd name="connsiteY38" fmla="*/ 116472 h 209340"/>
                  <a:gd name="connsiteX39" fmla="*/ 50320 w 245572"/>
                  <a:gd name="connsiteY39" fmla="*/ 133140 h 209340"/>
                  <a:gd name="connsiteX40" fmla="*/ 66894 w 245572"/>
                  <a:gd name="connsiteY40" fmla="*/ 141427 h 209340"/>
                  <a:gd name="connsiteX41" fmla="*/ 76419 w 245572"/>
                  <a:gd name="connsiteY41" fmla="*/ 143332 h 209340"/>
                  <a:gd name="connsiteX42" fmla="*/ 80229 w 245572"/>
                  <a:gd name="connsiteY42" fmla="*/ 142094 h 209340"/>
                  <a:gd name="connsiteX43" fmla="*/ 82134 w 245572"/>
                  <a:gd name="connsiteY43" fmla="*/ 136284 h 209340"/>
                  <a:gd name="connsiteX44" fmla="*/ 80895 w 245572"/>
                  <a:gd name="connsiteY44" fmla="*/ 115805 h 209340"/>
                  <a:gd name="connsiteX45" fmla="*/ 78324 w 245572"/>
                  <a:gd name="connsiteY45" fmla="*/ 80657 h 209340"/>
                  <a:gd name="connsiteX46" fmla="*/ 76990 w 245572"/>
                  <a:gd name="connsiteY46" fmla="*/ 65989 h 209340"/>
                  <a:gd name="connsiteX47" fmla="*/ 75085 w 245572"/>
                  <a:gd name="connsiteY47" fmla="*/ 57702 h 209340"/>
                  <a:gd name="connsiteX48" fmla="*/ 72513 w 245572"/>
                  <a:gd name="connsiteY48" fmla="*/ 53797 h 209340"/>
                  <a:gd name="connsiteX49" fmla="*/ 67465 w 245572"/>
                  <a:gd name="connsiteY49" fmla="*/ 53226 h 209340"/>
                  <a:gd name="connsiteX50" fmla="*/ 60417 w 245572"/>
                  <a:gd name="connsiteY50" fmla="*/ 53797 h 209340"/>
                  <a:gd name="connsiteX51" fmla="*/ 46986 w 245572"/>
                  <a:gd name="connsiteY51" fmla="*/ 58274 h 209340"/>
                  <a:gd name="connsiteX52" fmla="*/ 34223 w 245572"/>
                  <a:gd name="connsiteY52" fmla="*/ 69132 h 209340"/>
                  <a:gd name="connsiteX53" fmla="*/ 28508 w 245572"/>
                  <a:gd name="connsiteY53" fmla="*/ 89611 h 209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45572" h="209340">
                    <a:moveTo>
                      <a:pt x="105279" y="133712"/>
                    </a:moveTo>
                    <a:cubicBezTo>
                      <a:pt x="104487" y="139179"/>
                      <a:pt x="105384" y="144770"/>
                      <a:pt x="107851" y="149714"/>
                    </a:cubicBezTo>
                    <a:cubicBezTo>
                      <a:pt x="109089" y="152285"/>
                      <a:pt x="114804" y="153524"/>
                      <a:pt x="123758" y="153524"/>
                    </a:cubicBezTo>
                    <a:cubicBezTo>
                      <a:pt x="134617" y="153438"/>
                      <a:pt x="145402" y="151733"/>
                      <a:pt x="155762" y="148476"/>
                    </a:cubicBezTo>
                    <a:cubicBezTo>
                      <a:pt x="165126" y="145208"/>
                      <a:pt x="173788" y="140198"/>
                      <a:pt x="181289" y="133712"/>
                    </a:cubicBezTo>
                    <a:cubicBezTo>
                      <a:pt x="188484" y="127378"/>
                      <a:pt x="194207" y="119538"/>
                      <a:pt x="198053" y="110756"/>
                    </a:cubicBezTo>
                    <a:cubicBezTo>
                      <a:pt x="202093" y="101479"/>
                      <a:pt x="204044" y="91440"/>
                      <a:pt x="203768" y="81324"/>
                    </a:cubicBezTo>
                    <a:cubicBezTo>
                      <a:pt x="203811" y="71828"/>
                      <a:pt x="202529" y="62369"/>
                      <a:pt x="199958" y="53226"/>
                    </a:cubicBezTo>
                    <a:cubicBezTo>
                      <a:pt x="197506" y="42938"/>
                      <a:pt x="193660" y="33042"/>
                      <a:pt x="188528" y="23793"/>
                    </a:cubicBezTo>
                    <a:cubicBezTo>
                      <a:pt x="188528" y="23126"/>
                      <a:pt x="187290" y="21888"/>
                      <a:pt x="186623" y="19983"/>
                    </a:cubicBezTo>
                    <a:cubicBezTo>
                      <a:pt x="185579" y="17907"/>
                      <a:pt x="184300" y="15954"/>
                      <a:pt x="182813" y="14173"/>
                    </a:cubicBezTo>
                    <a:cubicBezTo>
                      <a:pt x="181648" y="12544"/>
                      <a:pt x="180567" y="10858"/>
                      <a:pt x="179574" y="9125"/>
                    </a:cubicBezTo>
                    <a:cubicBezTo>
                      <a:pt x="179003" y="7791"/>
                      <a:pt x="178336" y="7124"/>
                      <a:pt x="178336" y="5886"/>
                    </a:cubicBezTo>
                    <a:cubicBezTo>
                      <a:pt x="178382" y="5219"/>
                      <a:pt x="178910" y="4696"/>
                      <a:pt x="179574" y="4648"/>
                    </a:cubicBezTo>
                    <a:lnTo>
                      <a:pt x="182146" y="4648"/>
                    </a:lnTo>
                    <a:cubicBezTo>
                      <a:pt x="184288" y="4762"/>
                      <a:pt x="186420" y="5010"/>
                      <a:pt x="188528" y="5410"/>
                    </a:cubicBezTo>
                    <a:cubicBezTo>
                      <a:pt x="192433" y="6077"/>
                      <a:pt x="197481" y="6077"/>
                      <a:pt x="202625" y="6743"/>
                    </a:cubicBezTo>
                    <a:lnTo>
                      <a:pt x="217960" y="8648"/>
                    </a:lnTo>
                    <a:cubicBezTo>
                      <a:pt x="220937" y="8515"/>
                      <a:pt x="223866" y="9429"/>
                      <a:pt x="226247" y="11220"/>
                    </a:cubicBezTo>
                    <a:cubicBezTo>
                      <a:pt x="227798" y="13392"/>
                      <a:pt x="229107" y="15716"/>
                      <a:pt x="230152" y="18173"/>
                    </a:cubicBezTo>
                    <a:cubicBezTo>
                      <a:pt x="232581" y="23612"/>
                      <a:pt x="234712" y="29175"/>
                      <a:pt x="236534" y="34842"/>
                    </a:cubicBezTo>
                    <a:cubicBezTo>
                      <a:pt x="239206" y="43015"/>
                      <a:pt x="241338" y="51349"/>
                      <a:pt x="242916" y="59798"/>
                    </a:cubicBezTo>
                    <a:cubicBezTo>
                      <a:pt x="245000" y="69885"/>
                      <a:pt x="245863" y="80181"/>
                      <a:pt x="245487" y="90468"/>
                    </a:cubicBezTo>
                    <a:cubicBezTo>
                      <a:pt x="246145" y="108013"/>
                      <a:pt x="242891" y="125482"/>
                      <a:pt x="235962" y="141618"/>
                    </a:cubicBezTo>
                    <a:cubicBezTo>
                      <a:pt x="224291" y="169459"/>
                      <a:pt x="201598" y="191224"/>
                      <a:pt x="173288" y="201720"/>
                    </a:cubicBezTo>
                    <a:cubicBezTo>
                      <a:pt x="158911" y="206797"/>
                      <a:pt x="143769" y="209378"/>
                      <a:pt x="128520" y="209340"/>
                    </a:cubicBezTo>
                    <a:cubicBezTo>
                      <a:pt x="113333" y="209045"/>
                      <a:pt x="98276" y="206473"/>
                      <a:pt x="83848" y="201720"/>
                    </a:cubicBezTo>
                    <a:cubicBezTo>
                      <a:pt x="68682" y="196958"/>
                      <a:pt x="54558" y="189366"/>
                      <a:pt x="42224" y="179336"/>
                    </a:cubicBezTo>
                    <a:cubicBezTo>
                      <a:pt x="14836" y="157267"/>
                      <a:pt x="-753" y="123729"/>
                      <a:pt x="28" y="88563"/>
                    </a:cubicBezTo>
                    <a:cubicBezTo>
                      <a:pt x="-76" y="77105"/>
                      <a:pt x="1431" y="65694"/>
                      <a:pt x="4505" y="54654"/>
                    </a:cubicBezTo>
                    <a:cubicBezTo>
                      <a:pt x="7148" y="44120"/>
                      <a:pt x="12202" y="34337"/>
                      <a:pt x="19269" y="26079"/>
                    </a:cubicBezTo>
                    <a:cubicBezTo>
                      <a:pt x="26632" y="17745"/>
                      <a:pt x="35826" y="11220"/>
                      <a:pt x="46129" y="7029"/>
                    </a:cubicBezTo>
                    <a:cubicBezTo>
                      <a:pt x="58889" y="1905"/>
                      <a:pt x="72586" y="-467"/>
                      <a:pt x="86325" y="76"/>
                    </a:cubicBezTo>
                    <a:cubicBezTo>
                      <a:pt x="90030" y="47"/>
                      <a:pt x="93708" y="695"/>
                      <a:pt x="97183" y="1981"/>
                    </a:cubicBezTo>
                    <a:cubicBezTo>
                      <a:pt x="99520" y="3143"/>
                      <a:pt x="101521" y="4877"/>
                      <a:pt x="102993" y="7029"/>
                    </a:cubicBezTo>
                    <a:cubicBezTo>
                      <a:pt x="104204" y="9420"/>
                      <a:pt x="104855" y="12058"/>
                      <a:pt x="104898" y="14744"/>
                    </a:cubicBezTo>
                    <a:lnTo>
                      <a:pt x="104898" y="23698"/>
                    </a:lnTo>
                    <a:close/>
                    <a:moveTo>
                      <a:pt x="28508" y="89611"/>
                    </a:moveTo>
                    <a:cubicBezTo>
                      <a:pt x="28052" y="98984"/>
                      <a:pt x="30264" y="108299"/>
                      <a:pt x="34890" y="116472"/>
                    </a:cubicBezTo>
                    <a:cubicBezTo>
                      <a:pt x="38809" y="123044"/>
                      <a:pt x="44066" y="128730"/>
                      <a:pt x="50320" y="133140"/>
                    </a:cubicBezTo>
                    <a:cubicBezTo>
                      <a:pt x="55357" y="136788"/>
                      <a:pt x="60955" y="139589"/>
                      <a:pt x="66894" y="141427"/>
                    </a:cubicBezTo>
                    <a:cubicBezTo>
                      <a:pt x="69924" y="142646"/>
                      <a:pt x="73153" y="143284"/>
                      <a:pt x="76419" y="143332"/>
                    </a:cubicBezTo>
                    <a:cubicBezTo>
                      <a:pt x="77777" y="143275"/>
                      <a:pt x="79094" y="142846"/>
                      <a:pt x="80229" y="142094"/>
                    </a:cubicBezTo>
                    <a:cubicBezTo>
                      <a:pt x="81467" y="141427"/>
                      <a:pt x="82134" y="139522"/>
                      <a:pt x="82134" y="136284"/>
                    </a:cubicBezTo>
                    <a:cubicBezTo>
                      <a:pt x="82134" y="133045"/>
                      <a:pt x="81467" y="126759"/>
                      <a:pt x="80895" y="115805"/>
                    </a:cubicBezTo>
                    <a:cubicBezTo>
                      <a:pt x="80324" y="104851"/>
                      <a:pt x="78990" y="93421"/>
                      <a:pt x="78324" y="80657"/>
                    </a:cubicBezTo>
                    <a:cubicBezTo>
                      <a:pt x="78301" y="75743"/>
                      <a:pt x="77855" y="70828"/>
                      <a:pt x="76990" y="65989"/>
                    </a:cubicBezTo>
                    <a:cubicBezTo>
                      <a:pt x="77008" y="63112"/>
                      <a:pt x="76356" y="60284"/>
                      <a:pt x="75085" y="57702"/>
                    </a:cubicBezTo>
                    <a:cubicBezTo>
                      <a:pt x="74514" y="56369"/>
                      <a:pt x="73847" y="54464"/>
                      <a:pt x="72513" y="53797"/>
                    </a:cubicBezTo>
                    <a:cubicBezTo>
                      <a:pt x="70874" y="53321"/>
                      <a:pt x="69168" y="53130"/>
                      <a:pt x="67465" y="53226"/>
                    </a:cubicBezTo>
                    <a:cubicBezTo>
                      <a:pt x="65105" y="53235"/>
                      <a:pt x="62748" y="53426"/>
                      <a:pt x="60417" y="53797"/>
                    </a:cubicBezTo>
                    <a:cubicBezTo>
                      <a:pt x="55695" y="54416"/>
                      <a:pt x="51135" y="55940"/>
                      <a:pt x="46986" y="58274"/>
                    </a:cubicBezTo>
                    <a:cubicBezTo>
                      <a:pt x="41906" y="60788"/>
                      <a:pt x="37522" y="64522"/>
                      <a:pt x="34223" y="69132"/>
                    </a:cubicBezTo>
                    <a:cubicBezTo>
                      <a:pt x="29816" y="75000"/>
                      <a:pt x="27775" y="82305"/>
                      <a:pt x="28508" y="896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A5075DFE-08C3-4EB3-9FB7-47B3246D6ADF}"/>
                  </a:ext>
                </a:extLst>
              </p:cNvPr>
              <p:cNvSpPr/>
              <p:nvPr/>
            </p:nvSpPr>
            <p:spPr>
              <a:xfrm>
                <a:off x="728661" y="2707798"/>
                <a:ext cx="241566" cy="283913"/>
              </a:xfrm>
              <a:custGeom>
                <a:avLst/>
                <a:gdLst>
                  <a:gd name="connsiteX0" fmla="*/ 19253 w 241566"/>
                  <a:gd name="connsiteY0" fmla="*/ 283845 h 283913"/>
                  <a:gd name="connsiteX1" fmla="*/ 12204 w 241566"/>
                  <a:gd name="connsiteY1" fmla="*/ 282607 h 283913"/>
                  <a:gd name="connsiteX2" fmla="*/ 9633 w 241566"/>
                  <a:gd name="connsiteY2" fmla="*/ 276225 h 283913"/>
                  <a:gd name="connsiteX3" fmla="*/ 7061 w 241566"/>
                  <a:gd name="connsiteY3" fmla="*/ 255079 h 283913"/>
                  <a:gd name="connsiteX4" fmla="*/ 3918 w 241566"/>
                  <a:gd name="connsiteY4" fmla="*/ 232124 h 283913"/>
                  <a:gd name="connsiteX5" fmla="*/ 1346 w 241566"/>
                  <a:gd name="connsiteY5" fmla="*/ 212312 h 283913"/>
                  <a:gd name="connsiteX6" fmla="*/ 12 w 241566"/>
                  <a:gd name="connsiteY6" fmla="*/ 199454 h 283913"/>
                  <a:gd name="connsiteX7" fmla="*/ 4489 w 241566"/>
                  <a:gd name="connsiteY7" fmla="*/ 195644 h 283913"/>
                  <a:gd name="connsiteX8" fmla="*/ 12871 w 241566"/>
                  <a:gd name="connsiteY8" fmla="*/ 194405 h 283913"/>
                  <a:gd name="connsiteX9" fmla="*/ 21158 w 241566"/>
                  <a:gd name="connsiteY9" fmla="*/ 193738 h 283913"/>
                  <a:gd name="connsiteX10" fmla="*/ 30111 w 241566"/>
                  <a:gd name="connsiteY10" fmla="*/ 193072 h 283913"/>
                  <a:gd name="connsiteX11" fmla="*/ 37731 w 241566"/>
                  <a:gd name="connsiteY11" fmla="*/ 192405 h 283913"/>
                  <a:gd name="connsiteX12" fmla="*/ 41637 w 241566"/>
                  <a:gd name="connsiteY12" fmla="*/ 192405 h 283913"/>
                  <a:gd name="connsiteX13" fmla="*/ 45447 w 241566"/>
                  <a:gd name="connsiteY13" fmla="*/ 191834 h 283913"/>
                  <a:gd name="connsiteX14" fmla="*/ 48018 w 241566"/>
                  <a:gd name="connsiteY14" fmla="*/ 188595 h 283913"/>
                  <a:gd name="connsiteX15" fmla="*/ 46685 w 241566"/>
                  <a:gd name="connsiteY15" fmla="*/ 185452 h 283913"/>
                  <a:gd name="connsiteX16" fmla="*/ 39636 w 241566"/>
                  <a:gd name="connsiteY16" fmla="*/ 177737 h 283913"/>
                  <a:gd name="connsiteX17" fmla="*/ 23063 w 241566"/>
                  <a:gd name="connsiteY17" fmla="*/ 161734 h 283913"/>
                  <a:gd name="connsiteX18" fmla="*/ 10299 w 241566"/>
                  <a:gd name="connsiteY18" fmla="*/ 147066 h 283913"/>
                  <a:gd name="connsiteX19" fmla="*/ 2584 w 241566"/>
                  <a:gd name="connsiteY19" fmla="*/ 129826 h 283913"/>
                  <a:gd name="connsiteX20" fmla="*/ 12 w 241566"/>
                  <a:gd name="connsiteY20" fmla="*/ 105537 h 283913"/>
                  <a:gd name="connsiteX21" fmla="*/ 2584 w 241566"/>
                  <a:gd name="connsiteY21" fmla="*/ 81248 h 283913"/>
                  <a:gd name="connsiteX22" fmla="*/ 10871 w 241566"/>
                  <a:gd name="connsiteY22" fmla="*/ 59436 h 283913"/>
                  <a:gd name="connsiteX23" fmla="*/ 24968 w 241566"/>
                  <a:gd name="connsiteY23" fmla="*/ 42863 h 283913"/>
                  <a:gd name="connsiteX24" fmla="*/ 45447 w 241566"/>
                  <a:gd name="connsiteY24" fmla="*/ 34576 h 283913"/>
                  <a:gd name="connsiteX25" fmla="*/ 53733 w 241566"/>
                  <a:gd name="connsiteY25" fmla="*/ 33909 h 283913"/>
                  <a:gd name="connsiteX26" fmla="*/ 64592 w 241566"/>
                  <a:gd name="connsiteY26" fmla="*/ 33242 h 283913"/>
                  <a:gd name="connsiteX27" fmla="*/ 176511 w 241566"/>
                  <a:gd name="connsiteY27" fmla="*/ 33242 h 283913"/>
                  <a:gd name="connsiteX28" fmla="*/ 199466 w 241566"/>
                  <a:gd name="connsiteY28" fmla="*/ 32004 h 283913"/>
                  <a:gd name="connsiteX29" fmla="*/ 208991 w 241566"/>
                  <a:gd name="connsiteY29" fmla="*/ 29432 h 283913"/>
                  <a:gd name="connsiteX30" fmla="*/ 212229 w 241566"/>
                  <a:gd name="connsiteY30" fmla="*/ 24289 h 283913"/>
                  <a:gd name="connsiteX31" fmla="*/ 214134 w 241566"/>
                  <a:gd name="connsiteY31" fmla="*/ 19812 h 283913"/>
                  <a:gd name="connsiteX32" fmla="*/ 216706 w 241566"/>
                  <a:gd name="connsiteY32" fmla="*/ 13430 h 283913"/>
                  <a:gd name="connsiteX33" fmla="*/ 218611 w 241566"/>
                  <a:gd name="connsiteY33" fmla="*/ 7049 h 283913"/>
                  <a:gd name="connsiteX34" fmla="*/ 219849 w 241566"/>
                  <a:gd name="connsiteY34" fmla="*/ 3810 h 283913"/>
                  <a:gd name="connsiteX35" fmla="*/ 223088 w 241566"/>
                  <a:gd name="connsiteY35" fmla="*/ 667 h 283913"/>
                  <a:gd name="connsiteX36" fmla="*/ 227565 w 241566"/>
                  <a:gd name="connsiteY36" fmla="*/ 0 h 283913"/>
                  <a:gd name="connsiteX37" fmla="*/ 235185 w 241566"/>
                  <a:gd name="connsiteY37" fmla="*/ 0 h 283913"/>
                  <a:gd name="connsiteX38" fmla="*/ 241566 w 241566"/>
                  <a:gd name="connsiteY38" fmla="*/ 5144 h 283913"/>
                  <a:gd name="connsiteX39" fmla="*/ 241566 w 241566"/>
                  <a:gd name="connsiteY39" fmla="*/ 12192 h 283913"/>
                  <a:gd name="connsiteX40" fmla="*/ 240995 w 241566"/>
                  <a:gd name="connsiteY40" fmla="*/ 21717 h 283913"/>
                  <a:gd name="connsiteX41" fmla="*/ 240328 w 241566"/>
                  <a:gd name="connsiteY41" fmla="*/ 37052 h 283913"/>
                  <a:gd name="connsiteX42" fmla="*/ 240328 w 241566"/>
                  <a:gd name="connsiteY42" fmla="*/ 86296 h 283913"/>
                  <a:gd name="connsiteX43" fmla="*/ 240995 w 241566"/>
                  <a:gd name="connsiteY43" fmla="*/ 101632 h 283913"/>
                  <a:gd name="connsiteX44" fmla="*/ 241566 w 241566"/>
                  <a:gd name="connsiteY44" fmla="*/ 110585 h 283913"/>
                  <a:gd name="connsiteX45" fmla="*/ 241566 w 241566"/>
                  <a:gd name="connsiteY45" fmla="*/ 117634 h 283913"/>
                  <a:gd name="connsiteX46" fmla="*/ 239661 w 241566"/>
                  <a:gd name="connsiteY46" fmla="*/ 122111 h 283913"/>
                  <a:gd name="connsiteX47" fmla="*/ 235851 w 241566"/>
                  <a:gd name="connsiteY47" fmla="*/ 122777 h 283913"/>
                  <a:gd name="connsiteX48" fmla="*/ 228136 w 241566"/>
                  <a:gd name="connsiteY48" fmla="*/ 122777 h 283913"/>
                  <a:gd name="connsiteX49" fmla="*/ 221183 w 241566"/>
                  <a:gd name="connsiteY49" fmla="*/ 120206 h 283913"/>
                  <a:gd name="connsiteX50" fmla="*/ 216039 w 241566"/>
                  <a:gd name="connsiteY50" fmla="*/ 108013 h 283913"/>
                  <a:gd name="connsiteX51" fmla="*/ 210229 w 241566"/>
                  <a:gd name="connsiteY51" fmla="*/ 94679 h 283913"/>
                  <a:gd name="connsiteX52" fmla="*/ 198799 w 241566"/>
                  <a:gd name="connsiteY52" fmla="*/ 90202 h 283913"/>
                  <a:gd name="connsiteX53" fmla="*/ 184702 w 241566"/>
                  <a:gd name="connsiteY53" fmla="*/ 89535 h 283913"/>
                  <a:gd name="connsiteX54" fmla="*/ 117075 w 241566"/>
                  <a:gd name="connsiteY54" fmla="*/ 89535 h 283913"/>
                  <a:gd name="connsiteX55" fmla="*/ 87642 w 241566"/>
                  <a:gd name="connsiteY55" fmla="*/ 90202 h 283913"/>
                  <a:gd name="connsiteX56" fmla="*/ 64592 w 241566"/>
                  <a:gd name="connsiteY56" fmla="*/ 94679 h 283913"/>
                  <a:gd name="connsiteX57" fmla="*/ 49257 w 241566"/>
                  <a:gd name="connsiteY57" fmla="*/ 106775 h 283913"/>
                  <a:gd name="connsiteX58" fmla="*/ 43542 w 241566"/>
                  <a:gd name="connsiteY58" fmla="*/ 130397 h 283913"/>
                  <a:gd name="connsiteX59" fmla="*/ 51162 w 241566"/>
                  <a:gd name="connsiteY59" fmla="*/ 161163 h 283913"/>
                  <a:gd name="connsiteX60" fmla="*/ 66497 w 241566"/>
                  <a:gd name="connsiteY60" fmla="*/ 179070 h 283913"/>
                  <a:gd name="connsiteX61" fmla="*/ 90214 w 241566"/>
                  <a:gd name="connsiteY61" fmla="*/ 188595 h 283913"/>
                  <a:gd name="connsiteX62" fmla="*/ 120218 w 241566"/>
                  <a:gd name="connsiteY62" fmla="*/ 189929 h 283913"/>
                  <a:gd name="connsiteX63" fmla="*/ 176511 w 241566"/>
                  <a:gd name="connsiteY63" fmla="*/ 189929 h 283913"/>
                  <a:gd name="connsiteX64" fmla="*/ 199466 w 241566"/>
                  <a:gd name="connsiteY64" fmla="*/ 188595 h 283913"/>
                  <a:gd name="connsiteX65" fmla="*/ 208991 w 241566"/>
                  <a:gd name="connsiteY65" fmla="*/ 186023 h 283913"/>
                  <a:gd name="connsiteX66" fmla="*/ 212229 w 241566"/>
                  <a:gd name="connsiteY66" fmla="*/ 180975 h 283913"/>
                  <a:gd name="connsiteX67" fmla="*/ 214134 w 241566"/>
                  <a:gd name="connsiteY67" fmla="*/ 176498 h 283913"/>
                  <a:gd name="connsiteX68" fmla="*/ 216706 w 241566"/>
                  <a:gd name="connsiteY68" fmla="*/ 169450 h 283913"/>
                  <a:gd name="connsiteX69" fmla="*/ 218611 w 241566"/>
                  <a:gd name="connsiteY69" fmla="*/ 163068 h 283913"/>
                  <a:gd name="connsiteX70" fmla="*/ 219849 w 241566"/>
                  <a:gd name="connsiteY70" fmla="*/ 159829 h 283913"/>
                  <a:gd name="connsiteX71" fmla="*/ 223088 w 241566"/>
                  <a:gd name="connsiteY71" fmla="*/ 156686 h 283913"/>
                  <a:gd name="connsiteX72" fmla="*/ 227565 w 241566"/>
                  <a:gd name="connsiteY72" fmla="*/ 156020 h 283913"/>
                  <a:gd name="connsiteX73" fmla="*/ 235185 w 241566"/>
                  <a:gd name="connsiteY73" fmla="*/ 156020 h 283913"/>
                  <a:gd name="connsiteX74" fmla="*/ 241566 w 241566"/>
                  <a:gd name="connsiteY74" fmla="*/ 161163 h 283913"/>
                  <a:gd name="connsiteX75" fmla="*/ 241566 w 241566"/>
                  <a:gd name="connsiteY75" fmla="*/ 169545 h 283913"/>
                  <a:gd name="connsiteX76" fmla="*/ 240995 w 241566"/>
                  <a:gd name="connsiteY76" fmla="*/ 180404 h 283913"/>
                  <a:gd name="connsiteX77" fmla="*/ 239661 w 241566"/>
                  <a:gd name="connsiteY77" fmla="*/ 195072 h 283913"/>
                  <a:gd name="connsiteX78" fmla="*/ 239661 w 241566"/>
                  <a:gd name="connsiteY78" fmla="*/ 241173 h 283913"/>
                  <a:gd name="connsiteX79" fmla="*/ 240328 w 241566"/>
                  <a:gd name="connsiteY79" fmla="*/ 256508 h 283913"/>
                  <a:gd name="connsiteX80" fmla="*/ 240995 w 241566"/>
                  <a:gd name="connsiteY80" fmla="*/ 266033 h 283913"/>
                  <a:gd name="connsiteX81" fmla="*/ 240995 w 241566"/>
                  <a:gd name="connsiteY81" fmla="*/ 273082 h 283913"/>
                  <a:gd name="connsiteX82" fmla="*/ 238995 w 241566"/>
                  <a:gd name="connsiteY82" fmla="*/ 277559 h 283913"/>
                  <a:gd name="connsiteX83" fmla="*/ 235185 w 241566"/>
                  <a:gd name="connsiteY83" fmla="*/ 278225 h 283913"/>
                  <a:gd name="connsiteX84" fmla="*/ 227565 w 241566"/>
                  <a:gd name="connsiteY84" fmla="*/ 278225 h 283913"/>
                  <a:gd name="connsiteX85" fmla="*/ 220516 w 241566"/>
                  <a:gd name="connsiteY85" fmla="*/ 275654 h 283913"/>
                  <a:gd name="connsiteX86" fmla="*/ 215373 w 241566"/>
                  <a:gd name="connsiteY86" fmla="*/ 263462 h 283913"/>
                  <a:gd name="connsiteX87" fmla="*/ 209658 w 241566"/>
                  <a:gd name="connsiteY87" fmla="*/ 250031 h 283913"/>
                  <a:gd name="connsiteX88" fmla="*/ 198132 w 241566"/>
                  <a:gd name="connsiteY88" fmla="*/ 244983 h 283913"/>
                  <a:gd name="connsiteX89" fmla="*/ 184702 w 241566"/>
                  <a:gd name="connsiteY89" fmla="*/ 244316 h 283913"/>
                  <a:gd name="connsiteX90" fmla="*/ 116408 w 241566"/>
                  <a:gd name="connsiteY90" fmla="*/ 244316 h 283913"/>
                  <a:gd name="connsiteX91" fmla="*/ 99739 w 241566"/>
                  <a:gd name="connsiteY91" fmla="*/ 244983 h 283913"/>
                  <a:gd name="connsiteX92" fmla="*/ 77355 w 241566"/>
                  <a:gd name="connsiteY92" fmla="*/ 246221 h 283913"/>
                  <a:gd name="connsiteX93" fmla="*/ 56305 w 241566"/>
                  <a:gd name="connsiteY93" fmla="*/ 246221 h 283913"/>
                  <a:gd name="connsiteX94" fmla="*/ 43542 w 241566"/>
                  <a:gd name="connsiteY94" fmla="*/ 249460 h 283913"/>
                  <a:gd name="connsiteX95" fmla="*/ 37731 w 241566"/>
                  <a:gd name="connsiteY95" fmla="*/ 256508 h 283913"/>
                  <a:gd name="connsiteX96" fmla="*/ 35160 w 241566"/>
                  <a:gd name="connsiteY96" fmla="*/ 269938 h 283913"/>
                  <a:gd name="connsiteX97" fmla="*/ 33255 w 241566"/>
                  <a:gd name="connsiteY97" fmla="*/ 281369 h 283913"/>
                  <a:gd name="connsiteX98" fmla="*/ 28778 w 241566"/>
                  <a:gd name="connsiteY98" fmla="*/ 283369 h 28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241566" h="283913">
                    <a:moveTo>
                      <a:pt x="19253" y="283845"/>
                    </a:moveTo>
                    <a:cubicBezTo>
                      <a:pt x="16833" y="284093"/>
                      <a:pt x="14392" y="283664"/>
                      <a:pt x="12204" y="282607"/>
                    </a:cubicBezTo>
                    <a:cubicBezTo>
                      <a:pt x="10678" y="280816"/>
                      <a:pt x="9775" y="278578"/>
                      <a:pt x="9633" y="276225"/>
                    </a:cubicBezTo>
                    <a:lnTo>
                      <a:pt x="7061" y="255079"/>
                    </a:lnTo>
                    <a:lnTo>
                      <a:pt x="3918" y="232124"/>
                    </a:lnTo>
                    <a:lnTo>
                      <a:pt x="1346" y="212312"/>
                    </a:lnTo>
                    <a:cubicBezTo>
                      <a:pt x="572" y="208064"/>
                      <a:pt x="127" y="203768"/>
                      <a:pt x="12" y="199454"/>
                    </a:cubicBezTo>
                    <a:cubicBezTo>
                      <a:pt x="12" y="196882"/>
                      <a:pt x="1346" y="195644"/>
                      <a:pt x="4489" y="195644"/>
                    </a:cubicBezTo>
                    <a:cubicBezTo>
                      <a:pt x="7322" y="195558"/>
                      <a:pt x="10136" y="195148"/>
                      <a:pt x="12871" y="194405"/>
                    </a:cubicBezTo>
                    <a:cubicBezTo>
                      <a:pt x="15592" y="193824"/>
                      <a:pt x="18378" y="193596"/>
                      <a:pt x="21158" y="193738"/>
                    </a:cubicBezTo>
                    <a:cubicBezTo>
                      <a:pt x="24301" y="193738"/>
                      <a:pt x="27540" y="193072"/>
                      <a:pt x="30111" y="193072"/>
                    </a:cubicBezTo>
                    <a:cubicBezTo>
                      <a:pt x="32670" y="193177"/>
                      <a:pt x="35231" y="192957"/>
                      <a:pt x="37731" y="192405"/>
                    </a:cubicBezTo>
                    <a:cubicBezTo>
                      <a:pt x="39012" y="192072"/>
                      <a:pt x="40355" y="192072"/>
                      <a:pt x="41637" y="192405"/>
                    </a:cubicBezTo>
                    <a:cubicBezTo>
                      <a:pt x="42875" y="192405"/>
                      <a:pt x="44113" y="191834"/>
                      <a:pt x="45447" y="191834"/>
                    </a:cubicBezTo>
                    <a:cubicBezTo>
                      <a:pt x="47017" y="191586"/>
                      <a:pt x="48136" y="190176"/>
                      <a:pt x="48018" y="188595"/>
                    </a:cubicBezTo>
                    <a:cubicBezTo>
                      <a:pt x="47996" y="187414"/>
                      <a:pt x="47518" y="186290"/>
                      <a:pt x="46685" y="185452"/>
                    </a:cubicBezTo>
                    <a:cubicBezTo>
                      <a:pt x="44664" y="182594"/>
                      <a:pt x="42296" y="180004"/>
                      <a:pt x="39636" y="177737"/>
                    </a:cubicBezTo>
                    <a:cubicBezTo>
                      <a:pt x="33255" y="172021"/>
                      <a:pt x="28206" y="166211"/>
                      <a:pt x="23063" y="161734"/>
                    </a:cubicBezTo>
                    <a:cubicBezTo>
                      <a:pt x="18277" y="157334"/>
                      <a:pt x="13996" y="152410"/>
                      <a:pt x="10299" y="147066"/>
                    </a:cubicBezTo>
                    <a:cubicBezTo>
                      <a:pt x="6953" y="141694"/>
                      <a:pt x="4358" y="135893"/>
                      <a:pt x="2584" y="129826"/>
                    </a:cubicBezTo>
                    <a:cubicBezTo>
                      <a:pt x="793" y="121853"/>
                      <a:pt x="-70" y="113709"/>
                      <a:pt x="12" y="105537"/>
                    </a:cubicBezTo>
                    <a:cubicBezTo>
                      <a:pt x="-115" y="97365"/>
                      <a:pt x="748" y="89211"/>
                      <a:pt x="2584" y="81248"/>
                    </a:cubicBezTo>
                    <a:cubicBezTo>
                      <a:pt x="4294" y="73619"/>
                      <a:pt x="7085" y="66275"/>
                      <a:pt x="10871" y="59436"/>
                    </a:cubicBezTo>
                    <a:cubicBezTo>
                      <a:pt x="14536" y="53111"/>
                      <a:pt x="19312" y="47492"/>
                      <a:pt x="24968" y="42863"/>
                    </a:cubicBezTo>
                    <a:cubicBezTo>
                      <a:pt x="30826" y="38138"/>
                      <a:pt x="37951" y="35252"/>
                      <a:pt x="45447" y="34576"/>
                    </a:cubicBezTo>
                    <a:cubicBezTo>
                      <a:pt x="48590" y="34576"/>
                      <a:pt x="51162" y="33909"/>
                      <a:pt x="53733" y="33909"/>
                    </a:cubicBezTo>
                    <a:cubicBezTo>
                      <a:pt x="56305" y="33909"/>
                      <a:pt x="60115" y="33242"/>
                      <a:pt x="64592" y="33242"/>
                    </a:cubicBezTo>
                    <a:lnTo>
                      <a:pt x="176511" y="33242"/>
                    </a:lnTo>
                    <a:cubicBezTo>
                      <a:pt x="184181" y="33318"/>
                      <a:pt x="191848" y="32899"/>
                      <a:pt x="199466" y="32004"/>
                    </a:cubicBezTo>
                    <a:cubicBezTo>
                      <a:pt x="202769" y="31718"/>
                      <a:pt x="205994" y="30851"/>
                      <a:pt x="208991" y="29432"/>
                    </a:cubicBezTo>
                    <a:cubicBezTo>
                      <a:pt x="210413" y="27956"/>
                      <a:pt x="211516" y="26203"/>
                      <a:pt x="212229" y="24289"/>
                    </a:cubicBezTo>
                    <a:cubicBezTo>
                      <a:pt x="212507" y="22670"/>
                      <a:pt x="213160" y="21136"/>
                      <a:pt x="214134" y="19812"/>
                    </a:cubicBezTo>
                    <a:cubicBezTo>
                      <a:pt x="215373" y="17907"/>
                      <a:pt x="215373" y="15335"/>
                      <a:pt x="216706" y="13430"/>
                    </a:cubicBezTo>
                    <a:lnTo>
                      <a:pt x="218611" y="7049"/>
                    </a:lnTo>
                    <a:cubicBezTo>
                      <a:pt x="219183" y="5810"/>
                      <a:pt x="219183" y="5144"/>
                      <a:pt x="219849" y="3810"/>
                    </a:cubicBezTo>
                    <a:cubicBezTo>
                      <a:pt x="220601" y="2467"/>
                      <a:pt x="221726" y="1381"/>
                      <a:pt x="223088" y="667"/>
                    </a:cubicBezTo>
                    <a:cubicBezTo>
                      <a:pt x="224326" y="667"/>
                      <a:pt x="226231" y="0"/>
                      <a:pt x="227565" y="0"/>
                    </a:cubicBezTo>
                    <a:lnTo>
                      <a:pt x="235185" y="0"/>
                    </a:lnTo>
                    <a:cubicBezTo>
                      <a:pt x="239661" y="0"/>
                      <a:pt x="241566" y="1905"/>
                      <a:pt x="241566" y="5144"/>
                    </a:cubicBezTo>
                    <a:lnTo>
                      <a:pt x="241566" y="12192"/>
                    </a:lnTo>
                    <a:lnTo>
                      <a:pt x="240995" y="21717"/>
                    </a:lnTo>
                    <a:lnTo>
                      <a:pt x="240328" y="37052"/>
                    </a:lnTo>
                    <a:lnTo>
                      <a:pt x="240328" y="86296"/>
                    </a:lnTo>
                    <a:cubicBezTo>
                      <a:pt x="240328" y="92678"/>
                      <a:pt x="240995" y="97822"/>
                      <a:pt x="240995" y="101632"/>
                    </a:cubicBezTo>
                    <a:lnTo>
                      <a:pt x="241566" y="110585"/>
                    </a:lnTo>
                    <a:lnTo>
                      <a:pt x="241566" y="117634"/>
                    </a:lnTo>
                    <a:cubicBezTo>
                      <a:pt x="241566" y="120206"/>
                      <a:pt x="240995" y="121444"/>
                      <a:pt x="239661" y="122111"/>
                    </a:cubicBezTo>
                    <a:cubicBezTo>
                      <a:pt x="238469" y="122653"/>
                      <a:pt x="237157" y="122882"/>
                      <a:pt x="235851" y="122777"/>
                    </a:cubicBezTo>
                    <a:lnTo>
                      <a:pt x="228136" y="122777"/>
                    </a:lnTo>
                    <a:cubicBezTo>
                      <a:pt x="224326" y="122777"/>
                      <a:pt x="222421" y="122111"/>
                      <a:pt x="221183" y="120206"/>
                    </a:cubicBezTo>
                    <a:cubicBezTo>
                      <a:pt x="219130" y="116291"/>
                      <a:pt x="217410" y="112214"/>
                      <a:pt x="216039" y="108013"/>
                    </a:cubicBezTo>
                    <a:cubicBezTo>
                      <a:pt x="214864" y="103270"/>
                      <a:pt x="212900" y="98765"/>
                      <a:pt x="210229" y="94679"/>
                    </a:cubicBezTo>
                    <a:cubicBezTo>
                      <a:pt x="207061" y="91897"/>
                      <a:pt x="203016" y="90307"/>
                      <a:pt x="198799" y="90202"/>
                    </a:cubicBezTo>
                    <a:cubicBezTo>
                      <a:pt x="194894" y="90202"/>
                      <a:pt x="190417" y="89535"/>
                      <a:pt x="184702" y="89535"/>
                    </a:cubicBezTo>
                    <a:lnTo>
                      <a:pt x="117075" y="89535"/>
                    </a:lnTo>
                    <a:cubicBezTo>
                      <a:pt x="106788" y="89535"/>
                      <a:pt x="96596" y="89535"/>
                      <a:pt x="87642" y="90202"/>
                    </a:cubicBezTo>
                    <a:cubicBezTo>
                      <a:pt x="79761" y="90383"/>
                      <a:pt x="71967" y="91897"/>
                      <a:pt x="64592" y="94679"/>
                    </a:cubicBezTo>
                    <a:cubicBezTo>
                      <a:pt x="58328" y="96984"/>
                      <a:pt x="52959" y="101222"/>
                      <a:pt x="49257" y="106775"/>
                    </a:cubicBezTo>
                    <a:cubicBezTo>
                      <a:pt x="45438" y="114062"/>
                      <a:pt x="43475" y="122177"/>
                      <a:pt x="43542" y="130397"/>
                    </a:cubicBezTo>
                    <a:cubicBezTo>
                      <a:pt x="42780" y="141199"/>
                      <a:pt x="45447" y="151962"/>
                      <a:pt x="51162" y="161163"/>
                    </a:cubicBezTo>
                    <a:cubicBezTo>
                      <a:pt x="55414" y="167821"/>
                      <a:pt x="60576" y="173841"/>
                      <a:pt x="66497" y="179070"/>
                    </a:cubicBezTo>
                    <a:cubicBezTo>
                      <a:pt x="73387" y="184347"/>
                      <a:pt x="81588" y="187642"/>
                      <a:pt x="90214" y="188595"/>
                    </a:cubicBezTo>
                    <a:cubicBezTo>
                      <a:pt x="100173" y="189719"/>
                      <a:pt x="110198" y="190167"/>
                      <a:pt x="120218" y="189929"/>
                    </a:cubicBezTo>
                    <a:lnTo>
                      <a:pt x="176511" y="189929"/>
                    </a:lnTo>
                    <a:cubicBezTo>
                      <a:pt x="184131" y="189929"/>
                      <a:pt x="191846" y="189262"/>
                      <a:pt x="199466" y="188595"/>
                    </a:cubicBezTo>
                    <a:cubicBezTo>
                      <a:pt x="202776" y="188357"/>
                      <a:pt x="206010" y="187481"/>
                      <a:pt x="208991" y="186023"/>
                    </a:cubicBezTo>
                    <a:cubicBezTo>
                      <a:pt x="210413" y="184585"/>
                      <a:pt x="211517" y="182871"/>
                      <a:pt x="212229" y="180975"/>
                    </a:cubicBezTo>
                    <a:lnTo>
                      <a:pt x="214134" y="176498"/>
                    </a:lnTo>
                    <a:cubicBezTo>
                      <a:pt x="214757" y="174069"/>
                      <a:pt x="215619" y="171707"/>
                      <a:pt x="216706" y="169450"/>
                    </a:cubicBezTo>
                    <a:lnTo>
                      <a:pt x="218611" y="163068"/>
                    </a:lnTo>
                    <a:cubicBezTo>
                      <a:pt x="219183" y="161734"/>
                      <a:pt x="219183" y="161163"/>
                      <a:pt x="219849" y="159829"/>
                    </a:cubicBezTo>
                    <a:cubicBezTo>
                      <a:pt x="220571" y="158468"/>
                      <a:pt x="221705" y="157372"/>
                      <a:pt x="223088" y="156686"/>
                    </a:cubicBezTo>
                    <a:cubicBezTo>
                      <a:pt x="224512" y="156134"/>
                      <a:pt x="226042" y="155905"/>
                      <a:pt x="227565" y="156020"/>
                    </a:cubicBezTo>
                    <a:lnTo>
                      <a:pt x="235185" y="156020"/>
                    </a:lnTo>
                    <a:cubicBezTo>
                      <a:pt x="239661" y="156020"/>
                      <a:pt x="241566" y="157925"/>
                      <a:pt x="241566" y="161163"/>
                    </a:cubicBezTo>
                    <a:lnTo>
                      <a:pt x="241566" y="169545"/>
                    </a:lnTo>
                    <a:lnTo>
                      <a:pt x="240995" y="180404"/>
                    </a:lnTo>
                    <a:lnTo>
                      <a:pt x="239661" y="195072"/>
                    </a:lnTo>
                    <a:lnTo>
                      <a:pt x="239661" y="241173"/>
                    </a:lnTo>
                    <a:lnTo>
                      <a:pt x="240328" y="256508"/>
                    </a:lnTo>
                    <a:lnTo>
                      <a:pt x="240995" y="266033"/>
                    </a:lnTo>
                    <a:lnTo>
                      <a:pt x="240995" y="273082"/>
                    </a:lnTo>
                    <a:cubicBezTo>
                      <a:pt x="240995" y="275654"/>
                      <a:pt x="240328" y="276892"/>
                      <a:pt x="238995" y="277559"/>
                    </a:cubicBezTo>
                    <a:cubicBezTo>
                      <a:pt x="237804" y="278111"/>
                      <a:pt x="236491" y="278340"/>
                      <a:pt x="235185" y="278225"/>
                    </a:cubicBezTo>
                    <a:lnTo>
                      <a:pt x="227565" y="278225"/>
                    </a:lnTo>
                    <a:cubicBezTo>
                      <a:pt x="223659" y="278225"/>
                      <a:pt x="221754" y="277559"/>
                      <a:pt x="220516" y="275654"/>
                    </a:cubicBezTo>
                    <a:cubicBezTo>
                      <a:pt x="218543" y="271701"/>
                      <a:pt x="216826" y="267634"/>
                      <a:pt x="215373" y="263462"/>
                    </a:cubicBezTo>
                    <a:cubicBezTo>
                      <a:pt x="214253" y="258689"/>
                      <a:pt x="212320" y="254146"/>
                      <a:pt x="209658" y="250031"/>
                    </a:cubicBezTo>
                    <a:cubicBezTo>
                      <a:pt x="206474" y="247126"/>
                      <a:pt x="202424" y="245355"/>
                      <a:pt x="198132" y="244983"/>
                    </a:cubicBezTo>
                    <a:cubicBezTo>
                      <a:pt x="194894" y="244983"/>
                      <a:pt x="190417" y="244316"/>
                      <a:pt x="184702" y="244316"/>
                    </a:cubicBezTo>
                    <a:lnTo>
                      <a:pt x="116408" y="244316"/>
                    </a:lnTo>
                    <a:cubicBezTo>
                      <a:pt x="112598" y="244316"/>
                      <a:pt x="106883" y="244316"/>
                      <a:pt x="99739" y="244983"/>
                    </a:cubicBezTo>
                    <a:cubicBezTo>
                      <a:pt x="92595" y="245650"/>
                      <a:pt x="85071" y="245650"/>
                      <a:pt x="77355" y="246221"/>
                    </a:cubicBezTo>
                    <a:cubicBezTo>
                      <a:pt x="69640" y="246793"/>
                      <a:pt x="62687" y="244983"/>
                      <a:pt x="56305" y="246221"/>
                    </a:cubicBezTo>
                    <a:cubicBezTo>
                      <a:pt x="51908" y="246631"/>
                      <a:pt x="47602" y="247726"/>
                      <a:pt x="43542" y="249460"/>
                    </a:cubicBezTo>
                    <a:cubicBezTo>
                      <a:pt x="40950" y="251184"/>
                      <a:pt x="38928" y="253632"/>
                      <a:pt x="37731" y="256508"/>
                    </a:cubicBezTo>
                    <a:cubicBezTo>
                      <a:pt x="36280" y="260852"/>
                      <a:pt x="35415" y="265367"/>
                      <a:pt x="35160" y="269938"/>
                    </a:cubicBezTo>
                    <a:cubicBezTo>
                      <a:pt x="35234" y="273834"/>
                      <a:pt x="34588" y="277711"/>
                      <a:pt x="33255" y="281369"/>
                    </a:cubicBezTo>
                    <a:cubicBezTo>
                      <a:pt x="32016" y="282702"/>
                      <a:pt x="30683" y="283940"/>
                      <a:pt x="28778" y="2833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641DB99C-0DD9-4938-BC0B-8F1B44897D63}"/>
                  </a:ext>
                </a:extLst>
              </p:cNvPr>
              <p:cNvSpPr/>
              <p:nvPr/>
            </p:nvSpPr>
            <p:spPr>
              <a:xfrm>
                <a:off x="731340" y="2508631"/>
                <a:ext cx="244710" cy="170618"/>
              </a:xfrm>
              <a:custGeom>
                <a:avLst/>
                <a:gdLst>
                  <a:gd name="connsiteX0" fmla="*/ 47244 w 244710"/>
                  <a:gd name="connsiteY0" fmla="*/ 13430 h 170618"/>
                  <a:gd name="connsiteX1" fmla="*/ 54293 w 244710"/>
                  <a:gd name="connsiteY1" fmla="*/ 15335 h 170618"/>
                  <a:gd name="connsiteX2" fmla="*/ 55531 w 244710"/>
                  <a:gd name="connsiteY2" fmla="*/ 20479 h 170618"/>
                  <a:gd name="connsiteX3" fmla="*/ 55531 w 244710"/>
                  <a:gd name="connsiteY3" fmla="*/ 28099 h 170618"/>
                  <a:gd name="connsiteX4" fmla="*/ 53626 w 244710"/>
                  <a:gd name="connsiteY4" fmla="*/ 33242 h 170618"/>
                  <a:gd name="connsiteX5" fmla="*/ 42767 w 244710"/>
                  <a:gd name="connsiteY5" fmla="*/ 37719 h 170618"/>
                  <a:gd name="connsiteX6" fmla="*/ 31242 w 244710"/>
                  <a:gd name="connsiteY6" fmla="*/ 46673 h 170618"/>
                  <a:gd name="connsiteX7" fmla="*/ 25527 w 244710"/>
                  <a:gd name="connsiteY7" fmla="*/ 59436 h 170618"/>
                  <a:gd name="connsiteX8" fmla="*/ 23527 w 244710"/>
                  <a:gd name="connsiteY8" fmla="*/ 71628 h 170618"/>
                  <a:gd name="connsiteX9" fmla="*/ 23527 w 244710"/>
                  <a:gd name="connsiteY9" fmla="*/ 78581 h 170618"/>
                  <a:gd name="connsiteX10" fmla="*/ 28004 w 244710"/>
                  <a:gd name="connsiteY10" fmla="*/ 100965 h 170618"/>
                  <a:gd name="connsiteX11" fmla="*/ 38291 w 244710"/>
                  <a:gd name="connsiteY11" fmla="*/ 112490 h 170618"/>
                  <a:gd name="connsiteX12" fmla="*/ 49149 w 244710"/>
                  <a:gd name="connsiteY12" fmla="*/ 116967 h 170618"/>
                  <a:gd name="connsiteX13" fmla="*/ 54864 w 244710"/>
                  <a:gd name="connsiteY13" fmla="*/ 117634 h 170618"/>
                  <a:gd name="connsiteX14" fmla="*/ 69628 w 244710"/>
                  <a:gd name="connsiteY14" fmla="*/ 113824 h 170618"/>
                  <a:gd name="connsiteX15" fmla="*/ 81344 w 244710"/>
                  <a:gd name="connsiteY15" fmla="*/ 100965 h 170618"/>
                  <a:gd name="connsiteX16" fmla="*/ 93536 w 244710"/>
                  <a:gd name="connsiteY16" fmla="*/ 79915 h 170618"/>
                  <a:gd name="connsiteX17" fmla="*/ 107537 w 244710"/>
                  <a:gd name="connsiteY17" fmla="*/ 49244 h 170618"/>
                  <a:gd name="connsiteX18" fmla="*/ 133160 w 244710"/>
                  <a:gd name="connsiteY18" fmla="*/ 14669 h 170618"/>
                  <a:gd name="connsiteX19" fmla="*/ 171260 w 244710"/>
                  <a:gd name="connsiteY19" fmla="*/ 0 h 170618"/>
                  <a:gd name="connsiteX20" fmla="*/ 196787 w 244710"/>
                  <a:gd name="connsiteY20" fmla="*/ 5144 h 170618"/>
                  <a:gd name="connsiteX21" fmla="*/ 220409 w 244710"/>
                  <a:gd name="connsiteY21" fmla="*/ 22384 h 170618"/>
                  <a:gd name="connsiteX22" fmla="*/ 237744 w 244710"/>
                  <a:gd name="connsiteY22" fmla="*/ 53054 h 170618"/>
                  <a:gd name="connsiteX23" fmla="*/ 244697 w 244710"/>
                  <a:gd name="connsiteY23" fmla="*/ 99727 h 170618"/>
                  <a:gd name="connsiteX24" fmla="*/ 240221 w 244710"/>
                  <a:gd name="connsiteY24" fmla="*/ 137827 h 170618"/>
                  <a:gd name="connsiteX25" fmla="*/ 231934 w 244710"/>
                  <a:gd name="connsiteY25" fmla="*/ 162116 h 170618"/>
                  <a:gd name="connsiteX26" fmla="*/ 226219 w 244710"/>
                  <a:gd name="connsiteY26" fmla="*/ 169736 h 170618"/>
                  <a:gd name="connsiteX27" fmla="*/ 217932 w 244710"/>
                  <a:gd name="connsiteY27" fmla="*/ 170402 h 170618"/>
                  <a:gd name="connsiteX28" fmla="*/ 186119 w 244710"/>
                  <a:gd name="connsiteY28" fmla="*/ 167450 h 170618"/>
                  <a:gd name="connsiteX29" fmla="*/ 181070 w 244710"/>
                  <a:gd name="connsiteY29" fmla="*/ 166211 h 170618"/>
                  <a:gd name="connsiteX30" fmla="*/ 178499 w 244710"/>
                  <a:gd name="connsiteY30" fmla="*/ 159830 h 170618"/>
                  <a:gd name="connsiteX31" fmla="*/ 178499 w 244710"/>
                  <a:gd name="connsiteY31" fmla="*/ 151543 h 170618"/>
                  <a:gd name="connsiteX32" fmla="*/ 180404 w 244710"/>
                  <a:gd name="connsiteY32" fmla="*/ 146399 h 170618"/>
                  <a:gd name="connsiteX33" fmla="*/ 191262 w 244710"/>
                  <a:gd name="connsiteY33" fmla="*/ 143161 h 170618"/>
                  <a:gd name="connsiteX34" fmla="*/ 203359 w 244710"/>
                  <a:gd name="connsiteY34" fmla="*/ 136112 h 170618"/>
                  <a:gd name="connsiteX35" fmla="*/ 212312 w 244710"/>
                  <a:gd name="connsiteY35" fmla="*/ 124682 h 170618"/>
                  <a:gd name="connsiteX36" fmla="*/ 218123 w 244710"/>
                  <a:gd name="connsiteY36" fmla="*/ 110585 h 170618"/>
                  <a:gd name="connsiteX37" fmla="*/ 220028 w 244710"/>
                  <a:gd name="connsiteY37" fmla="*/ 95917 h 170618"/>
                  <a:gd name="connsiteX38" fmla="*/ 211741 w 244710"/>
                  <a:gd name="connsiteY38" fmla="*/ 66485 h 170618"/>
                  <a:gd name="connsiteX39" fmla="*/ 188500 w 244710"/>
                  <a:gd name="connsiteY39" fmla="*/ 54388 h 170618"/>
                  <a:gd name="connsiteX40" fmla="*/ 176975 w 244710"/>
                  <a:gd name="connsiteY40" fmla="*/ 56960 h 170618"/>
                  <a:gd name="connsiteX41" fmla="*/ 168021 w 244710"/>
                  <a:gd name="connsiteY41" fmla="*/ 64675 h 170618"/>
                  <a:gd name="connsiteX42" fmla="*/ 160401 w 244710"/>
                  <a:gd name="connsiteY42" fmla="*/ 75533 h 170618"/>
                  <a:gd name="connsiteX43" fmla="*/ 154019 w 244710"/>
                  <a:gd name="connsiteY43" fmla="*/ 88964 h 170618"/>
                  <a:gd name="connsiteX44" fmla="*/ 138494 w 244710"/>
                  <a:gd name="connsiteY44" fmla="*/ 121063 h 170618"/>
                  <a:gd name="connsiteX45" fmla="*/ 121825 w 244710"/>
                  <a:gd name="connsiteY45" fmla="*/ 145352 h 170618"/>
                  <a:gd name="connsiteX46" fmla="*/ 74200 w 244710"/>
                  <a:gd name="connsiteY46" fmla="*/ 165830 h 170618"/>
                  <a:gd name="connsiteX47" fmla="*/ 56959 w 244710"/>
                  <a:gd name="connsiteY47" fmla="*/ 163925 h 170618"/>
                  <a:gd name="connsiteX48" fmla="*/ 39053 w 244710"/>
                  <a:gd name="connsiteY48" fmla="*/ 156877 h 170618"/>
                  <a:gd name="connsiteX49" fmla="*/ 22384 w 244710"/>
                  <a:gd name="connsiteY49" fmla="*/ 143447 h 170618"/>
                  <a:gd name="connsiteX50" fmla="*/ 8954 w 244710"/>
                  <a:gd name="connsiteY50" fmla="*/ 122396 h 170618"/>
                  <a:gd name="connsiteX51" fmla="*/ 3905 w 244710"/>
                  <a:gd name="connsiteY51" fmla="*/ 107633 h 170618"/>
                  <a:gd name="connsiteX52" fmla="*/ 1333 w 244710"/>
                  <a:gd name="connsiteY52" fmla="*/ 92964 h 170618"/>
                  <a:gd name="connsiteX53" fmla="*/ 0 w 244710"/>
                  <a:gd name="connsiteY53" fmla="*/ 80201 h 170618"/>
                  <a:gd name="connsiteX54" fmla="*/ 0 w 244710"/>
                  <a:gd name="connsiteY54" fmla="*/ 71247 h 170618"/>
                  <a:gd name="connsiteX55" fmla="*/ 3239 w 244710"/>
                  <a:gd name="connsiteY55" fmla="*/ 39243 h 170618"/>
                  <a:gd name="connsiteX56" fmla="*/ 9620 w 244710"/>
                  <a:gd name="connsiteY56" fmla="*/ 18764 h 170618"/>
                  <a:gd name="connsiteX57" fmla="*/ 20479 w 244710"/>
                  <a:gd name="connsiteY57" fmla="*/ 13049 h 170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244710" h="170618">
                    <a:moveTo>
                      <a:pt x="47244" y="13430"/>
                    </a:moveTo>
                    <a:cubicBezTo>
                      <a:pt x="49724" y="13402"/>
                      <a:pt x="52164" y="14059"/>
                      <a:pt x="54293" y="15335"/>
                    </a:cubicBezTo>
                    <a:cubicBezTo>
                      <a:pt x="55642" y="16678"/>
                      <a:pt x="56121" y="18669"/>
                      <a:pt x="55531" y="20479"/>
                    </a:cubicBezTo>
                    <a:lnTo>
                      <a:pt x="55531" y="28099"/>
                    </a:lnTo>
                    <a:cubicBezTo>
                      <a:pt x="55531" y="30671"/>
                      <a:pt x="54864" y="32576"/>
                      <a:pt x="53626" y="33242"/>
                    </a:cubicBezTo>
                    <a:cubicBezTo>
                      <a:pt x="50157" y="35081"/>
                      <a:pt x="46521" y="36576"/>
                      <a:pt x="42767" y="37719"/>
                    </a:cubicBezTo>
                    <a:cubicBezTo>
                      <a:pt x="38284" y="39767"/>
                      <a:pt x="34338" y="42834"/>
                      <a:pt x="31242" y="46673"/>
                    </a:cubicBezTo>
                    <a:cubicBezTo>
                      <a:pt x="28669" y="50597"/>
                      <a:pt x="26740" y="54902"/>
                      <a:pt x="25527" y="59436"/>
                    </a:cubicBezTo>
                    <a:cubicBezTo>
                      <a:pt x="24163" y="63351"/>
                      <a:pt x="23486" y="67475"/>
                      <a:pt x="23527" y="71628"/>
                    </a:cubicBezTo>
                    <a:lnTo>
                      <a:pt x="23527" y="78581"/>
                    </a:lnTo>
                    <a:cubicBezTo>
                      <a:pt x="23148" y="86297"/>
                      <a:pt x="24685" y="93993"/>
                      <a:pt x="28004" y="100965"/>
                    </a:cubicBezTo>
                    <a:cubicBezTo>
                      <a:pt x="30528" y="105528"/>
                      <a:pt x="34042" y="109471"/>
                      <a:pt x="38291" y="112490"/>
                    </a:cubicBezTo>
                    <a:cubicBezTo>
                      <a:pt x="41615" y="114614"/>
                      <a:pt x="45292" y="116129"/>
                      <a:pt x="49149" y="116967"/>
                    </a:cubicBezTo>
                    <a:cubicBezTo>
                      <a:pt x="51024" y="117396"/>
                      <a:pt x="52941" y="117615"/>
                      <a:pt x="54864" y="117634"/>
                    </a:cubicBezTo>
                    <a:cubicBezTo>
                      <a:pt x="60028" y="117624"/>
                      <a:pt x="65105" y="116319"/>
                      <a:pt x="69628" y="113824"/>
                    </a:cubicBezTo>
                    <a:cubicBezTo>
                      <a:pt x="74450" y="110471"/>
                      <a:pt x="78455" y="106080"/>
                      <a:pt x="81344" y="100965"/>
                    </a:cubicBezTo>
                    <a:cubicBezTo>
                      <a:pt x="85820" y="93917"/>
                      <a:pt x="89630" y="86963"/>
                      <a:pt x="93536" y="79915"/>
                    </a:cubicBezTo>
                    <a:cubicBezTo>
                      <a:pt x="98012" y="70961"/>
                      <a:pt x="102489" y="60865"/>
                      <a:pt x="107537" y="49244"/>
                    </a:cubicBezTo>
                    <a:cubicBezTo>
                      <a:pt x="113433" y="35976"/>
                      <a:pt x="122181" y="24175"/>
                      <a:pt x="133160" y="14669"/>
                    </a:cubicBezTo>
                    <a:cubicBezTo>
                      <a:pt x="143591" y="5210"/>
                      <a:pt x="157177" y="-19"/>
                      <a:pt x="171260" y="0"/>
                    </a:cubicBezTo>
                    <a:cubicBezTo>
                      <a:pt x="180018" y="76"/>
                      <a:pt x="188682" y="1819"/>
                      <a:pt x="196787" y="5144"/>
                    </a:cubicBezTo>
                    <a:cubicBezTo>
                      <a:pt x="205924" y="8925"/>
                      <a:pt x="214024" y="14831"/>
                      <a:pt x="220409" y="22384"/>
                    </a:cubicBezTo>
                    <a:cubicBezTo>
                      <a:pt x="227992" y="31480"/>
                      <a:pt x="233865" y="41872"/>
                      <a:pt x="237744" y="53054"/>
                    </a:cubicBezTo>
                    <a:cubicBezTo>
                      <a:pt x="242564" y="68132"/>
                      <a:pt x="244912" y="83896"/>
                      <a:pt x="244697" y="99727"/>
                    </a:cubicBezTo>
                    <a:cubicBezTo>
                      <a:pt x="244779" y="112567"/>
                      <a:pt x="243275" y="125359"/>
                      <a:pt x="240221" y="137827"/>
                    </a:cubicBezTo>
                    <a:cubicBezTo>
                      <a:pt x="238307" y="146190"/>
                      <a:pt x="235529" y="154324"/>
                      <a:pt x="231934" y="162116"/>
                    </a:cubicBezTo>
                    <a:cubicBezTo>
                      <a:pt x="230792" y="165145"/>
                      <a:pt x="228809" y="167793"/>
                      <a:pt x="226219" y="169736"/>
                    </a:cubicBezTo>
                    <a:cubicBezTo>
                      <a:pt x="223549" y="170612"/>
                      <a:pt x="220708" y="170841"/>
                      <a:pt x="217932" y="170402"/>
                    </a:cubicBezTo>
                    <a:lnTo>
                      <a:pt x="186119" y="167450"/>
                    </a:lnTo>
                    <a:cubicBezTo>
                      <a:pt x="184374" y="167354"/>
                      <a:pt x="182661" y="166935"/>
                      <a:pt x="181070" y="166211"/>
                    </a:cubicBezTo>
                    <a:cubicBezTo>
                      <a:pt x="179070" y="165545"/>
                      <a:pt x="178499" y="162973"/>
                      <a:pt x="178499" y="159830"/>
                    </a:cubicBezTo>
                    <a:lnTo>
                      <a:pt x="178499" y="151543"/>
                    </a:lnTo>
                    <a:cubicBezTo>
                      <a:pt x="178499" y="148304"/>
                      <a:pt x="179070" y="147066"/>
                      <a:pt x="180404" y="146399"/>
                    </a:cubicBezTo>
                    <a:cubicBezTo>
                      <a:pt x="183893" y="144923"/>
                      <a:pt x="187535" y="143837"/>
                      <a:pt x="191262" y="143161"/>
                    </a:cubicBezTo>
                    <a:cubicBezTo>
                      <a:pt x="195765" y="141732"/>
                      <a:pt x="199896" y="139322"/>
                      <a:pt x="203359" y="136112"/>
                    </a:cubicBezTo>
                    <a:cubicBezTo>
                      <a:pt x="206930" y="132798"/>
                      <a:pt x="209952" y="128940"/>
                      <a:pt x="212312" y="124682"/>
                    </a:cubicBezTo>
                    <a:cubicBezTo>
                      <a:pt x="214772" y="120215"/>
                      <a:pt x="216721" y="115491"/>
                      <a:pt x="218123" y="110585"/>
                    </a:cubicBezTo>
                    <a:cubicBezTo>
                      <a:pt x="219358" y="105794"/>
                      <a:pt x="219998" y="100870"/>
                      <a:pt x="220028" y="95917"/>
                    </a:cubicBezTo>
                    <a:cubicBezTo>
                      <a:pt x="220575" y="85458"/>
                      <a:pt x="217663" y="75114"/>
                      <a:pt x="211741" y="66485"/>
                    </a:cubicBezTo>
                    <a:cubicBezTo>
                      <a:pt x="206474" y="58855"/>
                      <a:pt x="197771" y="54321"/>
                      <a:pt x="188500" y="54388"/>
                    </a:cubicBezTo>
                    <a:cubicBezTo>
                      <a:pt x="184511" y="54340"/>
                      <a:pt x="180564" y="55217"/>
                      <a:pt x="176975" y="56960"/>
                    </a:cubicBezTo>
                    <a:cubicBezTo>
                      <a:pt x="173562" y="58988"/>
                      <a:pt x="170531" y="61598"/>
                      <a:pt x="168021" y="64675"/>
                    </a:cubicBezTo>
                    <a:cubicBezTo>
                      <a:pt x="164925" y="67875"/>
                      <a:pt x="162354" y="71533"/>
                      <a:pt x="160401" y="75533"/>
                    </a:cubicBezTo>
                    <a:cubicBezTo>
                      <a:pt x="158016" y="79886"/>
                      <a:pt x="155885" y="84363"/>
                      <a:pt x="154019" y="88964"/>
                    </a:cubicBezTo>
                    <a:cubicBezTo>
                      <a:pt x="148019" y="100965"/>
                      <a:pt x="143161" y="111538"/>
                      <a:pt x="138494" y="121063"/>
                    </a:cubicBezTo>
                    <a:cubicBezTo>
                      <a:pt x="133915" y="129788"/>
                      <a:pt x="128320" y="137941"/>
                      <a:pt x="121825" y="145352"/>
                    </a:cubicBezTo>
                    <a:cubicBezTo>
                      <a:pt x="109764" y="158887"/>
                      <a:pt x="92324" y="166392"/>
                      <a:pt x="74200" y="165830"/>
                    </a:cubicBezTo>
                    <a:cubicBezTo>
                      <a:pt x="68402" y="165811"/>
                      <a:pt x="62622" y="165173"/>
                      <a:pt x="56959" y="163925"/>
                    </a:cubicBezTo>
                    <a:cubicBezTo>
                      <a:pt x="50627" y="162630"/>
                      <a:pt x="44568" y="160249"/>
                      <a:pt x="39053" y="156877"/>
                    </a:cubicBezTo>
                    <a:cubicBezTo>
                      <a:pt x="32949" y="153124"/>
                      <a:pt x="27348" y="148609"/>
                      <a:pt x="22384" y="143447"/>
                    </a:cubicBezTo>
                    <a:cubicBezTo>
                      <a:pt x="16780" y="137217"/>
                      <a:pt x="12242" y="130102"/>
                      <a:pt x="8954" y="122396"/>
                    </a:cubicBezTo>
                    <a:cubicBezTo>
                      <a:pt x="6622" y="117720"/>
                      <a:pt x="4924" y="112757"/>
                      <a:pt x="3905" y="107633"/>
                    </a:cubicBezTo>
                    <a:cubicBezTo>
                      <a:pt x="2781" y="102794"/>
                      <a:pt x="1923" y="97898"/>
                      <a:pt x="1333" y="92964"/>
                    </a:cubicBezTo>
                    <a:cubicBezTo>
                      <a:pt x="593" y="88744"/>
                      <a:pt x="149" y="84477"/>
                      <a:pt x="0" y="80201"/>
                    </a:cubicBezTo>
                    <a:lnTo>
                      <a:pt x="0" y="71247"/>
                    </a:lnTo>
                    <a:cubicBezTo>
                      <a:pt x="96" y="60503"/>
                      <a:pt x="1180" y="49787"/>
                      <a:pt x="3239" y="39243"/>
                    </a:cubicBezTo>
                    <a:cubicBezTo>
                      <a:pt x="4389" y="32147"/>
                      <a:pt x="6538" y="25251"/>
                      <a:pt x="9620" y="18764"/>
                    </a:cubicBezTo>
                    <a:cubicBezTo>
                      <a:pt x="11672" y="14764"/>
                      <a:pt x="16016" y="12478"/>
                      <a:pt x="20479" y="130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1D9A3119-EA18-44F8-9B02-3A852E9F6ACC}"/>
                  </a:ext>
                </a:extLst>
              </p:cNvPr>
              <p:cNvSpPr/>
              <p:nvPr/>
            </p:nvSpPr>
            <p:spPr>
              <a:xfrm>
                <a:off x="727591" y="2276792"/>
                <a:ext cx="246636" cy="199222"/>
              </a:xfrm>
              <a:custGeom>
                <a:avLst/>
                <a:gdLst>
                  <a:gd name="connsiteX0" fmla="*/ 64423 w 246636"/>
                  <a:gd name="connsiteY0" fmla="*/ 13145 h 199222"/>
                  <a:gd name="connsiteX1" fmla="*/ 66995 w 246636"/>
                  <a:gd name="connsiteY1" fmla="*/ 15145 h 199222"/>
                  <a:gd name="connsiteX2" fmla="*/ 67567 w 246636"/>
                  <a:gd name="connsiteY2" fmla="*/ 19621 h 199222"/>
                  <a:gd name="connsiteX3" fmla="*/ 67567 w 246636"/>
                  <a:gd name="connsiteY3" fmla="*/ 29051 h 199222"/>
                  <a:gd name="connsiteX4" fmla="*/ 64423 w 246636"/>
                  <a:gd name="connsiteY4" fmla="*/ 36004 h 199222"/>
                  <a:gd name="connsiteX5" fmla="*/ 52898 w 246636"/>
                  <a:gd name="connsiteY5" fmla="*/ 40481 h 199222"/>
                  <a:gd name="connsiteX6" fmla="*/ 43945 w 246636"/>
                  <a:gd name="connsiteY6" fmla="*/ 50006 h 199222"/>
                  <a:gd name="connsiteX7" fmla="*/ 38801 w 246636"/>
                  <a:gd name="connsiteY7" fmla="*/ 74962 h 199222"/>
                  <a:gd name="connsiteX8" fmla="*/ 45183 w 246636"/>
                  <a:gd name="connsiteY8" fmla="*/ 103537 h 199222"/>
                  <a:gd name="connsiteX9" fmla="*/ 63090 w 246636"/>
                  <a:gd name="connsiteY9" fmla="*/ 125254 h 199222"/>
                  <a:gd name="connsiteX10" fmla="*/ 89379 w 246636"/>
                  <a:gd name="connsiteY10" fmla="*/ 138684 h 199222"/>
                  <a:gd name="connsiteX11" fmla="*/ 153292 w 246636"/>
                  <a:gd name="connsiteY11" fmla="*/ 138017 h 199222"/>
                  <a:gd name="connsiteX12" fmla="*/ 179485 w 246636"/>
                  <a:gd name="connsiteY12" fmla="*/ 122682 h 199222"/>
                  <a:gd name="connsiteX13" fmla="*/ 196726 w 246636"/>
                  <a:gd name="connsiteY13" fmla="*/ 99727 h 199222"/>
                  <a:gd name="connsiteX14" fmla="*/ 203107 w 246636"/>
                  <a:gd name="connsiteY14" fmla="*/ 69628 h 199222"/>
                  <a:gd name="connsiteX15" fmla="*/ 201202 w 246636"/>
                  <a:gd name="connsiteY15" fmla="*/ 49816 h 199222"/>
                  <a:gd name="connsiteX16" fmla="*/ 196059 w 246636"/>
                  <a:gd name="connsiteY16" fmla="*/ 33814 h 199222"/>
                  <a:gd name="connsiteX17" fmla="*/ 190344 w 246636"/>
                  <a:gd name="connsiteY17" fmla="*/ 21050 h 199222"/>
                  <a:gd name="connsiteX18" fmla="*/ 185200 w 246636"/>
                  <a:gd name="connsiteY18" fmla="*/ 12763 h 199222"/>
                  <a:gd name="connsiteX19" fmla="*/ 181390 w 246636"/>
                  <a:gd name="connsiteY19" fmla="*/ 6953 h 199222"/>
                  <a:gd name="connsiteX20" fmla="*/ 178819 w 246636"/>
                  <a:gd name="connsiteY20" fmla="*/ 1905 h 199222"/>
                  <a:gd name="connsiteX21" fmla="*/ 180724 w 246636"/>
                  <a:gd name="connsiteY21" fmla="*/ 0 h 199222"/>
                  <a:gd name="connsiteX22" fmla="*/ 184629 w 246636"/>
                  <a:gd name="connsiteY22" fmla="*/ 0 h 199222"/>
                  <a:gd name="connsiteX23" fmla="*/ 192249 w 246636"/>
                  <a:gd name="connsiteY23" fmla="*/ 571 h 199222"/>
                  <a:gd name="connsiteX24" fmla="*/ 206917 w 246636"/>
                  <a:gd name="connsiteY24" fmla="*/ 2477 h 199222"/>
                  <a:gd name="connsiteX25" fmla="*/ 221681 w 246636"/>
                  <a:gd name="connsiteY25" fmla="*/ 5048 h 199222"/>
                  <a:gd name="connsiteX26" fmla="*/ 229301 w 246636"/>
                  <a:gd name="connsiteY26" fmla="*/ 7620 h 199222"/>
                  <a:gd name="connsiteX27" fmla="*/ 234445 w 246636"/>
                  <a:gd name="connsiteY27" fmla="*/ 16574 h 199222"/>
                  <a:gd name="connsiteX28" fmla="*/ 240160 w 246636"/>
                  <a:gd name="connsiteY28" fmla="*/ 34481 h 199222"/>
                  <a:gd name="connsiteX29" fmla="*/ 244636 w 246636"/>
                  <a:gd name="connsiteY29" fmla="*/ 56864 h 199222"/>
                  <a:gd name="connsiteX30" fmla="*/ 246637 w 246636"/>
                  <a:gd name="connsiteY30" fmla="*/ 79820 h 199222"/>
                  <a:gd name="connsiteX31" fmla="*/ 239588 w 246636"/>
                  <a:gd name="connsiteY31" fmla="*/ 122015 h 199222"/>
                  <a:gd name="connsiteX32" fmla="*/ 218443 w 246636"/>
                  <a:gd name="connsiteY32" fmla="*/ 160115 h 199222"/>
                  <a:gd name="connsiteX33" fmla="*/ 182057 w 246636"/>
                  <a:gd name="connsiteY33" fmla="*/ 188214 h 199222"/>
                  <a:gd name="connsiteX34" fmla="*/ 130908 w 246636"/>
                  <a:gd name="connsiteY34" fmla="*/ 199168 h 199222"/>
                  <a:gd name="connsiteX35" fmla="*/ 90617 w 246636"/>
                  <a:gd name="connsiteY35" fmla="*/ 192691 h 199222"/>
                  <a:gd name="connsiteX36" fmla="*/ 47755 w 246636"/>
                  <a:gd name="connsiteY36" fmla="*/ 171641 h 199222"/>
                  <a:gd name="connsiteX37" fmla="*/ 130 w 246636"/>
                  <a:gd name="connsiteY37" fmla="*/ 71247 h 199222"/>
                  <a:gd name="connsiteX38" fmla="*/ 4606 w 246636"/>
                  <a:gd name="connsiteY38" fmla="*/ 32290 h 199222"/>
                  <a:gd name="connsiteX39" fmla="*/ 10321 w 246636"/>
                  <a:gd name="connsiteY39" fmla="*/ 14383 h 199222"/>
                  <a:gd name="connsiteX40" fmla="*/ 18608 w 246636"/>
                  <a:gd name="connsiteY40" fmla="*/ 7334 h 199222"/>
                  <a:gd name="connsiteX41" fmla="*/ 25657 w 246636"/>
                  <a:gd name="connsiteY41" fmla="*/ 7334 h 199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46636" h="199222">
                    <a:moveTo>
                      <a:pt x="64423" y="13145"/>
                    </a:moveTo>
                    <a:cubicBezTo>
                      <a:pt x="65662" y="13811"/>
                      <a:pt x="66995" y="14478"/>
                      <a:pt x="66995" y="15145"/>
                    </a:cubicBezTo>
                    <a:cubicBezTo>
                      <a:pt x="67471" y="16583"/>
                      <a:pt x="67666" y="18107"/>
                      <a:pt x="67567" y="19621"/>
                    </a:cubicBezTo>
                    <a:lnTo>
                      <a:pt x="67567" y="29051"/>
                    </a:lnTo>
                    <a:cubicBezTo>
                      <a:pt x="68206" y="31813"/>
                      <a:pt x="66919" y="34662"/>
                      <a:pt x="64423" y="36004"/>
                    </a:cubicBezTo>
                    <a:cubicBezTo>
                      <a:pt x="60760" y="37919"/>
                      <a:pt x="56894" y="39424"/>
                      <a:pt x="52898" y="40481"/>
                    </a:cubicBezTo>
                    <a:cubicBezTo>
                      <a:pt x="50326" y="41148"/>
                      <a:pt x="47183" y="44387"/>
                      <a:pt x="43945" y="50006"/>
                    </a:cubicBezTo>
                    <a:cubicBezTo>
                      <a:pt x="40036" y="57721"/>
                      <a:pt x="38260" y="66332"/>
                      <a:pt x="38801" y="74962"/>
                    </a:cubicBezTo>
                    <a:cubicBezTo>
                      <a:pt x="38664" y="84858"/>
                      <a:pt x="40850" y="94640"/>
                      <a:pt x="45183" y="103537"/>
                    </a:cubicBezTo>
                    <a:cubicBezTo>
                      <a:pt x="49700" y="111862"/>
                      <a:pt x="55779" y="119234"/>
                      <a:pt x="63090" y="125254"/>
                    </a:cubicBezTo>
                    <a:cubicBezTo>
                      <a:pt x="71101" y="131074"/>
                      <a:pt x="79971" y="135598"/>
                      <a:pt x="89379" y="138684"/>
                    </a:cubicBezTo>
                    <a:cubicBezTo>
                      <a:pt x="110134" y="145771"/>
                      <a:pt x="132689" y="145533"/>
                      <a:pt x="153292" y="138017"/>
                    </a:cubicBezTo>
                    <a:cubicBezTo>
                      <a:pt x="163007" y="134807"/>
                      <a:pt x="171934" y="129588"/>
                      <a:pt x="179485" y="122682"/>
                    </a:cubicBezTo>
                    <a:cubicBezTo>
                      <a:pt x="186985" y="116519"/>
                      <a:pt x="192898" y="108652"/>
                      <a:pt x="196726" y="99727"/>
                    </a:cubicBezTo>
                    <a:cubicBezTo>
                      <a:pt x="201028" y="90278"/>
                      <a:pt x="203207" y="80010"/>
                      <a:pt x="203107" y="69628"/>
                    </a:cubicBezTo>
                    <a:cubicBezTo>
                      <a:pt x="203087" y="62979"/>
                      <a:pt x="202449" y="56350"/>
                      <a:pt x="201202" y="49816"/>
                    </a:cubicBezTo>
                    <a:cubicBezTo>
                      <a:pt x="200183" y="44282"/>
                      <a:pt x="198454" y="38900"/>
                      <a:pt x="196059" y="33814"/>
                    </a:cubicBezTo>
                    <a:cubicBezTo>
                      <a:pt x="194154" y="29337"/>
                      <a:pt x="192249" y="25527"/>
                      <a:pt x="190344" y="21050"/>
                    </a:cubicBezTo>
                    <a:lnTo>
                      <a:pt x="185200" y="12763"/>
                    </a:lnTo>
                    <a:lnTo>
                      <a:pt x="181390" y="6953"/>
                    </a:lnTo>
                    <a:cubicBezTo>
                      <a:pt x="179939" y="5648"/>
                      <a:pt x="179023" y="3848"/>
                      <a:pt x="178819" y="1905"/>
                    </a:cubicBezTo>
                    <a:cubicBezTo>
                      <a:pt x="178819" y="1238"/>
                      <a:pt x="179485" y="571"/>
                      <a:pt x="180724" y="0"/>
                    </a:cubicBezTo>
                    <a:lnTo>
                      <a:pt x="184629" y="0"/>
                    </a:lnTo>
                    <a:cubicBezTo>
                      <a:pt x="187179" y="29"/>
                      <a:pt x="189724" y="219"/>
                      <a:pt x="192249" y="571"/>
                    </a:cubicBezTo>
                    <a:lnTo>
                      <a:pt x="206917" y="2477"/>
                    </a:lnTo>
                    <a:cubicBezTo>
                      <a:pt x="212061" y="3143"/>
                      <a:pt x="217204" y="4477"/>
                      <a:pt x="221681" y="5048"/>
                    </a:cubicBezTo>
                    <a:cubicBezTo>
                      <a:pt x="224330" y="5544"/>
                      <a:pt x="226895" y="6410"/>
                      <a:pt x="229301" y="7620"/>
                    </a:cubicBezTo>
                    <a:cubicBezTo>
                      <a:pt x="231841" y="10049"/>
                      <a:pt x="233626" y="13154"/>
                      <a:pt x="234445" y="16574"/>
                    </a:cubicBezTo>
                    <a:cubicBezTo>
                      <a:pt x="236350" y="22288"/>
                      <a:pt x="238255" y="28099"/>
                      <a:pt x="240160" y="34481"/>
                    </a:cubicBezTo>
                    <a:cubicBezTo>
                      <a:pt x="242136" y="41834"/>
                      <a:pt x="243632" y="49311"/>
                      <a:pt x="244636" y="56864"/>
                    </a:cubicBezTo>
                    <a:cubicBezTo>
                      <a:pt x="245964" y="64446"/>
                      <a:pt x="246634" y="72123"/>
                      <a:pt x="246637" y="79820"/>
                    </a:cubicBezTo>
                    <a:cubicBezTo>
                      <a:pt x="246597" y="94174"/>
                      <a:pt x="244216" y="108423"/>
                      <a:pt x="239588" y="122015"/>
                    </a:cubicBezTo>
                    <a:cubicBezTo>
                      <a:pt x="235090" y="135969"/>
                      <a:pt x="227907" y="148914"/>
                      <a:pt x="218443" y="160115"/>
                    </a:cubicBezTo>
                    <a:cubicBezTo>
                      <a:pt x="208246" y="171745"/>
                      <a:pt x="195889" y="181289"/>
                      <a:pt x="182057" y="188214"/>
                    </a:cubicBezTo>
                    <a:cubicBezTo>
                      <a:pt x="166151" y="195967"/>
                      <a:pt x="148595" y="199730"/>
                      <a:pt x="130908" y="199168"/>
                    </a:cubicBezTo>
                    <a:cubicBezTo>
                      <a:pt x="117235" y="198977"/>
                      <a:pt x="103662" y="196796"/>
                      <a:pt x="90617" y="192691"/>
                    </a:cubicBezTo>
                    <a:cubicBezTo>
                      <a:pt x="75179" y="188309"/>
                      <a:pt x="60659" y="181175"/>
                      <a:pt x="47755" y="171641"/>
                    </a:cubicBezTo>
                    <a:cubicBezTo>
                      <a:pt x="16146" y="148200"/>
                      <a:pt x="-1712" y="110557"/>
                      <a:pt x="130" y="71247"/>
                    </a:cubicBezTo>
                    <a:cubicBezTo>
                      <a:pt x="-352" y="58112"/>
                      <a:pt x="1157" y="44977"/>
                      <a:pt x="4606" y="32290"/>
                    </a:cubicBezTo>
                    <a:cubicBezTo>
                      <a:pt x="7750" y="22765"/>
                      <a:pt x="9655" y="16288"/>
                      <a:pt x="10321" y="14383"/>
                    </a:cubicBezTo>
                    <a:cubicBezTo>
                      <a:pt x="11552" y="10668"/>
                      <a:pt x="14747" y="7953"/>
                      <a:pt x="18608" y="7334"/>
                    </a:cubicBezTo>
                    <a:cubicBezTo>
                      <a:pt x="20910" y="6667"/>
                      <a:pt x="23354" y="6667"/>
                      <a:pt x="25657" y="73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3611D6E0-63E7-4E18-9F73-2DFF8F0A56B3}"/>
                  </a:ext>
                </a:extLst>
              </p:cNvPr>
              <p:cNvSpPr/>
              <p:nvPr/>
            </p:nvSpPr>
            <p:spPr>
              <a:xfrm>
                <a:off x="607167" y="1974183"/>
                <a:ext cx="363155" cy="278606"/>
              </a:xfrm>
              <a:custGeom>
                <a:avLst/>
                <a:gdLst>
                  <a:gd name="connsiteX0" fmla="*/ 222567 w 363155"/>
                  <a:gd name="connsiteY0" fmla="*/ 89535 h 278606"/>
                  <a:gd name="connsiteX1" fmla="*/ 204660 w 363155"/>
                  <a:gd name="connsiteY1" fmla="*/ 90106 h 278606"/>
                  <a:gd name="connsiteX2" fmla="*/ 186086 w 363155"/>
                  <a:gd name="connsiteY2" fmla="*/ 94583 h 278606"/>
                  <a:gd name="connsiteX3" fmla="*/ 165607 w 363155"/>
                  <a:gd name="connsiteY3" fmla="*/ 130397 h 278606"/>
                  <a:gd name="connsiteX4" fmla="*/ 170751 w 363155"/>
                  <a:gd name="connsiteY4" fmla="*/ 153448 h 278606"/>
                  <a:gd name="connsiteX5" fmla="*/ 184848 w 363155"/>
                  <a:gd name="connsiteY5" fmla="*/ 172498 h 278606"/>
                  <a:gd name="connsiteX6" fmla="*/ 210375 w 363155"/>
                  <a:gd name="connsiteY6" fmla="*/ 187166 h 278606"/>
                  <a:gd name="connsiteX7" fmla="*/ 237902 w 363155"/>
                  <a:gd name="connsiteY7" fmla="*/ 189167 h 278606"/>
                  <a:gd name="connsiteX8" fmla="*/ 292861 w 363155"/>
                  <a:gd name="connsiteY8" fmla="*/ 189167 h 278606"/>
                  <a:gd name="connsiteX9" fmla="*/ 315245 w 363155"/>
                  <a:gd name="connsiteY9" fmla="*/ 188500 h 278606"/>
                  <a:gd name="connsiteX10" fmla="*/ 327342 w 363155"/>
                  <a:gd name="connsiteY10" fmla="*/ 186595 h 278606"/>
                  <a:gd name="connsiteX11" fmla="*/ 332485 w 363155"/>
                  <a:gd name="connsiteY11" fmla="*/ 181451 h 278606"/>
                  <a:gd name="connsiteX12" fmla="*/ 339534 w 363155"/>
                  <a:gd name="connsiteY12" fmla="*/ 162401 h 278606"/>
                  <a:gd name="connsiteX13" fmla="*/ 342772 w 363155"/>
                  <a:gd name="connsiteY13" fmla="*/ 156591 h 278606"/>
                  <a:gd name="connsiteX14" fmla="*/ 347820 w 363155"/>
                  <a:gd name="connsiteY14" fmla="*/ 156019 h 278606"/>
                  <a:gd name="connsiteX15" fmla="*/ 356774 w 363155"/>
                  <a:gd name="connsiteY15" fmla="*/ 156019 h 278606"/>
                  <a:gd name="connsiteX16" fmla="*/ 361917 w 363155"/>
                  <a:gd name="connsiteY16" fmla="*/ 156591 h 278606"/>
                  <a:gd name="connsiteX17" fmla="*/ 363156 w 363155"/>
                  <a:gd name="connsiteY17" fmla="*/ 161735 h 278606"/>
                  <a:gd name="connsiteX18" fmla="*/ 363156 w 363155"/>
                  <a:gd name="connsiteY18" fmla="*/ 167450 h 278606"/>
                  <a:gd name="connsiteX19" fmla="*/ 362584 w 363155"/>
                  <a:gd name="connsiteY19" fmla="*/ 176975 h 278606"/>
                  <a:gd name="connsiteX20" fmla="*/ 361917 w 363155"/>
                  <a:gd name="connsiteY20" fmla="*/ 192310 h 278606"/>
                  <a:gd name="connsiteX21" fmla="*/ 361917 w 363155"/>
                  <a:gd name="connsiteY21" fmla="*/ 242792 h 278606"/>
                  <a:gd name="connsiteX22" fmla="*/ 362584 w 363155"/>
                  <a:gd name="connsiteY22" fmla="*/ 258794 h 278606"/>
                  <a:gd name="connsiteX23" fmla="*/ 363156 w 363155"/>
                  <a:gd name="connsiteY23" fmla="*/ 267748 h 278606"/>
                  <a:gd name="connsiteX24" fmla="*/ 363156 w 363155"/>
                  <a:gd name="connsiteY24" fmla="*/ 272891 h 278606"/>
                  <a:gd name="connsiteX25" fmla="*/ 361251 w 363155"/>
                  <a:gd name="connsiteY25" fmla="*/ 277368 h 278606"/>
                  <a:gd name="connsiteX26" fmla="*/ 357441 w 363155"/>
                  <a:gd name="connsiteY26" fmla="*/ 277940 h 278606"/>
                  <a:gd name="connsiteX27" fmla="*/ 349725 w 363155"/>
                  <a:gd name="connsiteY27" fmla="*/ 277940 h 278606"/>
                  <a:gd name="connsiteX28" fmla="*/ 342772 w 363155"/>
                  <a:gd name="connsiteY28" fmla="*/ 275463 h 278606"/>
                  <a:gd name="connsiteX29" fmla="*/ 337629 w 363155"/>
                  <a:gd name="connsiteY29" fmla="*/ 262604 h 278606"/>
                  <a:gd name="connsiteX30" fmla="*/ 331818 w 363155"/>
                  <a:gd name="connsiteY30" fmla="*/ 249174 h 278606"/>
                  <a:gd name="connsiteX31" fmla="*/ 320388 w 363155"/>
                  <a:gd name="connsiteY31" fmla="*/ 244126 h 278606"/>
                  <a:gd name="connsiteX32" fmla="*/ 309530 w 363155"/>
                  <a:gd name="connsiteY32" fmla="*/ 243459 h 278606"/>
                  <a:gd name="connsiteX33" fmla="*/ 95979 w 363155"/>
                  <a:gd name="connsiteY33" fmla="*/ 243459 h 278606"/>
                  <a:gd name="connsiteX34" fmla="*/ 63975 w 363155"/>
                  <a:gd name="connsiteY34" fmla="*/ 244126 h 278606"/>
                  <a:gd name="connsiteX35" fmla="*/ 46068 w 363155"/>
                  <a:gd name="connsiteY35" fmla="*/ 246031 h 278606"/>
                  <a:gd name="connsiteX36" fmla="*/ 39020 w 363155"/>
                  <a:gd name="connsiteY36" fmla="*/ 253079 h 278606"/>
                  <a:gd name="connsiteX37" fmla="*/ 35210 w 363155"/>
                  <a:gd name="connsiteY37" fmla="*/ 270319 h 278606"/>
                  <a:gd name="connsiteX38" fmla="*/ 32067 w 363155"/>
                  <a:gd name="connsiteY38" fmla="*/ 277368 h 278606"/>
                  <a:gd name="connsiteX39" fmla="*/ 26923 w 363155"/>
                  <a:gd name="connsiteY39" fmla="*/ 278606 h 278606"/>
                  <a:gd name="connsiteX40" fmla="*/ 18636 w 363155"/>
                  <a:gd name="connsiteY40" fmla="*/ 278606 h 278606"/>
                  <a:gd name="connsiteX41" fmla="*/ 13493 w 363155"/>
                  <a:gd name="connsiteY41" fmla="*/ 276035 h 278606"/>
                  <a:gd name="connsiteX42" fmla="*/ 12255 w 363155"/>
                  <a:gd name="connsiteY42" fmla="*/ 270319 h 278606"/>
                  <a:gd name="connsiteX43" fmla="*/ 1301 w 363155"/>
                  <a:gd name="connsiteY43" fmla="*/ 198692 h 278606"/>
                  <a:gd name="connsiteX44" fmla="*/ 63 w 363155"/>
                  <a:gd name="connsiteY44" fmla="*/ 193643 h 278606"/>
                  <a:gd name="connsiteX45" fmla="*/ 63 w 363155"/>
                  <a:gd name="connsiteY45" fmla="*/ 192310 h 278606"/>
                  <a:gd name="connsiteX46" fmla="*/ 3301 w 363155"/>
                  <a:gd name="connsiteY46" fmla="*/ 187166 h 278606"/>
                  <a:gd name="connsiteX47" fmla="*/ 9683 w 363155"/>
                  <a:gd name="connsiteY47" fmla="*/ 186595 h 278606"/>
                  <a:gd name="connsiteX48" fmla="*/ 22446 w 363155"/>
                  <a:gd name="connsiteY48" fmla="*/ 186595 h 278606"/>
                  <a:gd name="connsiteX49" fmla="*/ 41496 w 363155"/>
                  <a:gd name="connsiteY49" fmla="*/ 187166 h 278606"/>
                  <a:gd name="connsiteX50" fmla="*/ 60070 w 363155"/>
                  <a:gd name="connsiteY50" fmla="*/ 187833 h 278606"/>
                  <a:gd name="connsiteX51" fmla="*/ 72167 w 363155"/>
                  <a:gd name="connsiteY51" fmla="*/ 187833 h 278606"/>
                  <a:gd name="connsiteX52" fmla="*/ 130365 w 363155"/>
                  <a:gd name="connsiteY52" fmla="*/ 188500 h 278606"/>
                  <a:gd name="connsiteX53" fmla="*/ 157225 w 363155"/>
                  <a:gd name="connsiteY53" fmla="*/ 189167 h 278606"/>
                  <a:gd name="connsiteX54" fmla="*/ 165512 w 363155"/>
                  <a:gd name="connsiteY54" fmla="*/ 189167 h 278606"/>
                  <a:gd name="connsiteX55" fmla="*/ 168750 w 363155"/>
                  <a:gd name="connsiteY55" fmla="*/ 188500 h 278606"/>
                  <a:gd name="connsiteX56" fmla="*/ 163035 w 363155"/>
                  <a:gd name="connsiteY56" fmla="*/ 182118 h 278606"/>
                  <a:gd name="connsiteX57" fmla="*/ 157892 w 363155"/>
                  <a:gd name="connsiteY57" fmla="*/ 176975 h 278606"/>
                  <a:gd name="connsiteX58" fmla="*/ 153415 w 363155"/>
                  <a:gd name="connsiteY58" fmla="*/ 172498 h 278606"/>
                  <a:gd name="connsiteX59" fmla="*/ 139318 w 363155"/>
                  <a:gd name="connsiteY59" fmla="*/ 157829 h 278606"/>
                  <a:gd name="connsiteX60" fmla="*/ 129793 w 363155"/>
                  <a:gd name="connsiteY60" fmla="*/ 144399 h 278606"/>
                  <a:gd name="connsiteX61" fmla="*/ 123983 w 363155"/>
                  <a:gd name="connsiteY61" fmla="*/ 129064 h 278606"/>
                  <a:gd name="connsiteX62" fmla="*/ 122078 w 363155"/>
                  <a:gd name="connsiteY62" fmla="*/ 108585 h 278606"/>
                  <a:gd name="connsiteX63" fmla="*/ 122078 w 363155"/>
                  <a:gd name="connsiteY63" fmla="*/ 99060 h 278606"/>
                  <a:gd name="connsiteX64" fmla="*/ 123983 w 363155"/>
                  <a:gd name="connsiteY64" fmla="*/ 85058 h 278606"/>
                  <a:gd name="connsiteX65" fmla="*/ 129126 w 363155"/>
                  <a:gd name="connsiteY65" fmla="*/ 68390 h 278606"/>
                  <a:gd name="connsiteX66" fmla="*/ 138651 w 363155"/>
                  <a:gd name="connsiteY66" fmla="*/ 52388 h 278606"/>
                  <a:gd name="connsiteX67" fmla="*/ 150748 w 363155"/>
                  <a:gd name="connsiteY67" fmla="*/ 41529 h 278606"/>
                  <a:gd name="connsiteX68" fmla="*/ 166083 w 363155"/>
                  <a:gd name="connsiteY68" fmla="*/ 35814 h 278606"/>
                  <a:gd name="connsiteX69" fmla="*/ 189705 w 363155"/>
                  <a:gd name="connsiteY69" fmla="*/ 33909 h 278606"/>
                  <a:gd name="connsiteX70" fmla="*/ 298005 w 363155"/>
                  <a:gd name="connsiteY70" fmla="*/ 33909 h 278606"/>
                  <a:gd name="connsiteX71" fmla="*/ 320960 w 363155"/>
                  <a:gd name="connsiteY71" fmla="*/ 32575 h 278606"/>
                  <a:gd name="connsiteX72" fmla="*/ 330485 w 363155"/>
                  <a:gd name="connsiteY72" fmla="*/ 29432 h 278606"/>
                  <a:gd name="connsiteX73" fmla="*/ 334295 w 363155"/>
                  <a:gd name="connsiteY73" fmla="*/ 24289 h 278606"/>
                  <a:gd name="connsiteX74" fmla="*/ 336200 w 363155"/>
                  <a:gd name="connsiteY74" fmla="*/ 19812 h 278606"/>
                  <a:gd name="connsiteX75" fmla="*/ 338772 w 363155"/>
                  <a:gd name="connsiteY75" fmla="*/ 13430 h 278606"/>
                  <a:gd name="connsiteX76" fmla="*/ 340677 w 363155"/>
                  <a:gd name="connsiteY76" fmla="*/ 7048 h 278606"/>
                  <a:gd name="connsiteX77" fmla="*/ 342010 w 363155"/>
                  <a:gd name="connsiteY77" fmla="*/ 3810 h 278606"/>
                  <a:gd name="connsiteX78" fmla="*/ 349630 w 363155"/>
                  <a:gd name="connsiteY78" fmla="*/ 0 h 278606"/>
                  <a:gd name="connsiteX79" fmla="*/ 356679 w 363155"/>
                  <a:gd name="connsiteY79" fmla="*/ 0 h 278606"/>
                  <a:gd name="connsiteX80" fmla="*/ 363060 w 363155"/>
                  <a:gd name="connsiteY80" fmla="*/ 5715 h 278606"/>
                  <a:gd name="connsiteX81" fmla="*/ 362489 w 363155"/>
                  <a:gd name="connsiteY81" fmla="*/ 21050 h 278606"/>
                  <a:gd name="connsiteX82" fmla="*/ 361822 w 363155"/>
                  <a:gd name="connsiteY82" fmla="*/ 62675 h 278606"/>
                  <a:gd name="connsiteX83" fmla="*/ 361822 w 363155"/>
                  <a:gd name="connsiteY83" fmla="*/ 86296 h 278606"/>
                  <a:gd name="connsiteX84" fmla="*/ 362489 w 363155"/>
                  <a:gd name="connsiteY84" fmla="*/ 101632 h 278606"/>
                  <a:gd name="connsiteX85" fmla="*/ 363060 w 363155"/>
                  <a:gd name="connsiteY85" fmla="*/ 111157 h 278606"/>
                  <a:gd name="connsiteX86" fmla="*/ 363060 w 363155"/>
                  <a:gd name="connsiteY86" fmla="*/ 117538 h 278606"/>
                  <a:gd name="connsiteX87" fmla="*/ 361155 w 363155"/>
                  <a:gd name="connsiteY87" fmla="*/ 122015 h 278606"/>
                  <a:gd name="connsiteX88" fmla="*/ 357345 w 363155"/>
                  <a:gd name="connsiteY88" fmla="*/ 122682 h 278606"/>
                  <a:gd name="connsiteX89" fmla="*/ 349630 w 363155"/>
                  <a:gd name="connsiteY89" fmla="*/ 122682 h 278606"/>
                  <a:gd name="connsiteX90" fmla="*/ 342677 w 363155"/>
                  <a:gd name="connsiteY90" fmla="*/ 120110 h 278606"/>
                  <a:gd name="connsiteX91" fmla="*/ 337533 w 363155"/>
                  <a:gd name="connsiteY91" fmla="*/ 107252 h 278606"/>
                  <a:gd name="connsiteX92" fmla="*/ 331723 w 363155"/>
                  <a:gd name="connsiteY92" fmla="*/ 93917 h 278606"/>
                  <a:gd name="connsiteX93" fmla="*/ 320293 w 363155"/>
                  <a:gd name="connsiteY93" fmla="*/ 89440 h 278606"/>
                  <a:gd name="connsiteX94" fmla="*/ 309435 w 363155"/>
                  <a:gd name="connsiteY94" fmla="*/ 88773 h 278606"/>
                  <a:gd name="connsiteX95" fmla="*/ 292766 w 363155"/>
                  <a:gd name="connsiteY95" fmla="*/ 88106 h 278606"/>
                  <a:gd name="connsiteX96" fmla="*/ 273716 w 363155"/>
                  <a:gd name="connsiteY96" fmla="*/ 88106 h 278606"/>
                  <a:gd name="connsiteX97" fmla="*/ 221995 w 363155"/>
                  <a:gd name="connsiteY97" fmla="*/ 89440 h 278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363155" h="278606">
                    <a:moveTo>
                      <a:pt x="222567" y="89535"/>
                    </a:moveTo>
                    <a:cubicBezTo>
                      <a:pt x="216756" y="89535"/>
                      <a:pt x="211041" y="89535"/>
                      <a:pt x="204660" y="90106"/>
                    </a:cubicBezTo>
                    <a:cubicBezTo>
                      <a:pt x="198273" y="90621"/>
                      <a:pt x="192007" y="92135"/>
                      <a:pt x="186086" y="94583"/>
                    </a:cubicBezTo>
                    <a:cubicBezTo>
                      <a:pt x="172149" y="100746"/>
                      <a:pt x="163847" y="115262"/>
                      <a:pt x="165607" y="130397"/>
                    </a:cubicBezTo>
                    <a:cubicBezTo>
                      <a:pt x="165737" y="138351"/>
                      <a:pt x="167486" y="146190"/>
                      <a:pt x="170751" y="153448"/>
                    </a:cubicBezTo>
                    <a:cubicBezTo>
                      <a:pt x="174274" y="160592"/>
                      <a:pt x="179049" y="167040"/>
                      <a:pt x="184848" y="172498"/>
                    </a:cubicBezTo>
                    <a:cubicBezTo>
                      <a:pt x="191913" y="179556"/>
                      <a:pt x="200720" y="184614"/>
                      <a:pt x="210375" y="187166"/>
                    </a:cubicBezTo>
                    <a:cubicBezTo>
                      <a:pt x="219457" y="188776"/>
                      <a:pt x="228682" y="189452"/>
                      <a:pt x="237902" y="189167"/>
                    </a:cubicBezTo>
                    <a:lnTo>
                      <a:pt x="292861" y="189167"/>
                    </a:lnTo>
                    <a:cubicBezTo>
                      <a:pt x="300576" y="189167"/>
                      <a:pt x="308196" y="188500"/>
                      <a:pt x="315245" y="188500"/>
                    </a:cubicBezTo>
                    <a:cubicBezTo>
                      <a:pt x="319350" y="188471"/>
                      <a:pt x="323427" y="187833"/>
                      <a:pt x="327342" y="186595"/>
                    </a:cubicBezTo>
                    <a:cubicBezTo>
                      <a:pt x="329370" y="185223"/>
                      <a:pt x="331117" y="183480"/>
                      <a:pt x="332485" y="181451"/>
                    </a:cubicBezTo>
                    <a:cubicBezTo>
                      <a:pt x="335411" y="175327"/>
                      <a:pt x="337771" y="168954"/>
                      <a:pt x="339534" y="162401"/>
                    </a:cubicBezTo>
                    <a:cubicBezTo>
                      <a:pt x="340772" y="159163"/>
                      <a:pt x="341439" y="156591"/>
                      <a:pt x="342772" y="156591"/>
                    </a:cubicBezTo>
                    <a:cubicBezTo>
                      <a:pt x="344411" y="156115"/>
                      <a:pt x="346117" y="155924"/>
                      <a:pt x="347820" y="156019"/>
                    </a:cubicBezTo>
                    <a:lnTo>
                      <a:pt x="356774" y="156019"/>
                    </a:lnTo>
                    <a:cubicBezTo>
                      <a:pt x="358508" y="155924"/>
                      <a:pt x="360246" y="156115"/>
                      <a:pt x="361917" y="156591"/>
                    </a:cubicBezTo>
                    <a:cubicBezTo>
                      <a:pt x="363156" y="157258"/>
                      <a:pt x="363156" y="159163"/>
                      <a:pt x="363156" y="161735"/>
                    </a:cubicBezTo>
                    <a:lnTo>
                      <a:pt x="363156" y="167450"/>
                    </a:lnTo>
                    <a:lnTo>
                      <a:pt x="362584" y="176975"/>
                    </a:lnTo>
                    <a:lnTo>
                      <a:pt x="361917" y="192310"/>
                    </a:lnTo>
                    <a:lnTo>
                      <a:pt x="361917" y="242792"/>
                    </a:lnTo>
                    <a:cubicBezTo>
                      <a:pt x="361917" y="249841"/>
                      <a:pt x="362584" y="254984"/>
                      <a:pt x="362584" y="258794"/>
                    </a:cubicBezTo>
                    <a:cubicBezTo>
                      <a:pt x="362584" y="262604"/>
                      <a:pt x="363156" y="265843"/>
                      <a:pt x="363156" y="267748"/>
                    </a:cubicBezTo>
                    <a:lnTo>
                      <a:pt x="363156" y="272891"/>
                    </a:lnTo>
                    <a:cubicBezTo>
                      <a:pt x="363156" y="275463"/>
                      <a:pt x="362584" y="276701"/>
                      <a:pt x="361251" y="277368"/>
                    </a:cubicBezTo>
                    <a:cubicBezTo>
                      <a:pt x="360038" y="277835"/>
                      <a:pt x="358737" y="278035"/>
                      <a:pt x="357441" y="277940"/>
                    </a:cubicBezTo>
                    <a:lnTo>
                      <a:pt x="349725" y="277940"/>
                    </a:lnTo>
                    <a:cubicBezTo>
                      <a:pt x="345915" y="277940"/>
                      <a:pt x="344010" y="277368"/>
                      <a:pt x="342772" y="275463"/>
                    </a:cubicBezTo>
                    <a:cubicBezTo>
                      <a:pt x="340635" y="271358"/>
                      <a:pt x="338912" y="267052"/>
                      <a:pt x="337629" y="262604"/>
                    </a:cubicBezTo>
                    <a:cubicBezTo>
                      <a:pt x="336435" y="257842"/>
                      <a:pt x="334473" y="253308"/>
                      <a:pt x="331818" y="249174"/>
                    </a:cubicBezTo>
                    <a:cubicBezTo>
                      <a:pt x="328685" y="246250"/>
                      <a:pt x="324658" y="244478"/>
                      <a:pt x="320388" y="244126"/>
                    </a:cubicBezTo>
                    <a:cubicBezTo>
                      <a:pt x="317817" y="244126"/>
                      <a:pt x="314007" y="243459"/>
                      <a:pt x="309530" y="243459"/>
                    </a:cubicBezTo>
                    <a:lnTo>
                      <a:pt x="95979" y="243459"/>
                    </a:lnTo>
                    <a:cubicBezTo>
                      <a:pt x="84454" y="243459"/>
                      <a:pt x="73596" y="244126"/>
                      <a:pt x="63975" y="244126"/>
                    </a:cubicBezTo>
                    <a:cubicBezTo>
                      <a:pt x="57955" y="244107"/>
                      <a:pt x="51950" y="244745"/>
                      <a:pt x="46068" y="246031"/>
                    </a:cubicBezTo>
                    <a:cubicBezTo>
                      <a:pt x="42860" y="247326"/>
                      <a:pt x="40317" y="249869"/>
                      <a:pt x="39020" y="253079"/>
                    </a:cubicBezTo>
                    <a:cubicBezTo>
                      <a:pt x="38448" y="256223"/>
                      <a:pt x="37115" y="262033"/>
                      <a:pt x="35210" y="270319"/>
                    </a:cubicBezTo>
                    <a:cubicBezTo>
                      <a:pt x="35117" y="272986"/>
                      <a:pt x="33990" y="275520"/>
                      <a:pt x="32067" y="277368"/>
                    </a:cubicBezTo>
                    <a:cubicBezTo>
                      <a:pt x="30449" y="278111"/>
                      <a:pt x="28702" y="278530"/>
                      <a:pt x="26923" y="278606"/>
                    </a:cubicBezTo>
                    <a:lnTo>
                      <a:pt x="18636" y="278606"/>
                    </a:lnTo>
                    <a:cubicBezTo>
                      <a:pt x="15398" y="278606"/>
                      <a:pt x="14160" y="277940"/>
                      <a:pt x="13493" y="276035"/>
                    </a:cubicBezTo>
                    <a:cubicBezTo>
                      <a:pt x="12765" y="274215"/>
                      <a:pt x="12346" y="272282"/>
                      <a:pt x="12255" y="270319"/>
                    </a:cubicBezTo>
                    <a:lnTo>
                      <a:pt x="1301" y="198692"/>
                    </a:lnTo>
                    <a:cubicBezTo>
                      <a:pt x="729" y="197453"/>
                      <a:pt x="729" y="195548"/>
                      <a:pt x="63" y="193643"/>
                    </a:cubicBezTo>
                    <a:lnTo>
                      <a:pt x="63" y="192310"/>
                    </a:lnTo>
                    <a:cubicBezTo>
                      <a:pt x="-318" y="190024"/>
                      <a:pt x="1073" y="187814"/>
                      <a:pt x="3301" y="187166"/>
                    </a:cubicBezTo>
                    <a:cubicBezTo>
                      <a:pt x="5329" y="186366"/>
                      <a:pt x="7545" y="186166"/>
                      <a:pt x="9683" y="186595"/>
                    </a:cubicBezTo>
                    <a:lnTo>
                      <a:pt x="22446" y="186595"/>
                    </a:lnTo>
                    <a:cubicBezTo>
                      <a:pt x="28161" y="186595"/>
                      <a:pt x="34543" y="186595"/>
                      <a:pt x="41496" y="187166"/>
                    </a:cubicBezTo>
                    <a:cubicBezTo>
                      <a:pt x="48450" y="187738"/>
                      <a:pt x="54355" y="187166"/>
                      <a:pt x="60070" y="187833"/>
                    </a:cubicBezTo>
                    <a:cubicBezTo>
                      <a:pt x="64094" y="188176"/>
                      <a:pt x="68142" y="188176"/>
                      <a:pt x="72167" y="187833"/>
                    </a:cubicBezTo>
                    <a:cubicBezTo>
                      <a:pt x="96551" y="187833"/>
                      <a:pt x="116363" y="187833"/>
                      <a:pt x="130365" y="188500"/>
                    </a:cubicBezTo>
                    <a:cubicBezTo>
                      <a:pt x="144366" y="189167"/>
                      <a:pt x="153415" y="189167"/>
                      <a:pt x="157225" y="189167"/>
                    </a:cubicBezTo>
                    <a:lnTo>
                      <a:pt x="165512" y="189167"/>
                    </a:lnTo>
                    <a:cubicBezTo>
                      <a:pt x="167512" y="189167"/>
                      <a:pt x="168750" y="189167"/>
                      <a:pt x="168750" y="188500"/>
                    </a:cubicBezTo>
                    <a:cubicBezTo>
                      <a:pt x="166845" y="185928"/>
                      <a:pt x="164274" y="184023"/>
                      <a:pt x="163035" y="182118"/>
                    </a:cubicBezTo>
                    <a:lnTo>
                      <a:pt x="157892" y="176975"/>
                    </a:lnTo>
                    <a:lnTo>
                      <a:pt x="153415" y="172498"/>
                    </a:lnTo>
                    <a:cubicBezTo>
                      <a:pt x="148272" y="166783"/>
                      <a:pt x="143128" y="162306"/>
                      <a:pt x="139318" y="157829"/>
                    </a:cubicBezTo>
                    <a:cubicBezTo>
                      <a:pt x="135450" y="153886"/>
                      <a:pt x="132234" y="149352"/>
                      <a:pt x="129793" y="144399"/>
                    </a:cubicBezTo>
                    <a:cubicBezTo>
                      <a:pt x="127336" y="139503"/>
                      <a:pt x="125389" y="134360"/>
                      <a:pt x="123983" y="129064"/>
                    </a:cubicBezTo>
                    <a:cubicBezTo>
                      <a:pt x="122705" y="122311"/>
                      <a:pt x="122066" y="115453"/>
                      <a:pt x="122078" y="108585"/>
                    </a:cubicBezTo>
                    <a:lnTo>
                      <a:pt x="122078" y="99060"/>
                    </a:lnTo>
                    <a:cubicBezTo>
                      <a:pt x="122064" y="94326"/>
                      <a:pt x="122705" y="89611"/>
                      <a:pt x="123983" y="85058"/>
                    </a:cubicBezTo>
                    <a:cubicBezTo>
                      <a:pt x="125316" y="79248"/>
                      <a:pt x="127221" y="74104"/>
                      <a:pt x="129126" y="68390"/>
                    </a:cubicBezTo>
                    <a:cubicBezTo>
                      <a:pt x="131677" y="62703"/>
                      <a:pt x="134873" y="57340"/>
                      <a:pt x="138651" y="52388"/>
                    </a:cubicBezTo>
                    <a:cubicBezTo>
                      <a:pt x="142211" y="48273"/>
                      <a:pt x="146275" y="44625"/>
                      <a:pt x="150748" y="41529"/>
                    </a:cubicBezTo>
                    <a:cubicBezTo>
                      <a:pt x="155577" y="38938"/>
                      <a:pt x="160736" y="37014"/>
                      <a:pt x="166083" y="35814"/>
                    </a:cubicBezTo>
                    <a:cubicBezTo>
                      <a:pt x="173887" y="34495"/>
                      <a:pt x="181791" y="33858"/>
                      <a:pt x="189705" y="33909"/>
                    </a:cubicBezTo>
                    <a:lnTo>
                      <a:pt x="298005" y="33909"/>
                    </a:lnTo>
                    <a:cubicBezTo>
                      <a:pt x="305625" y="33909"/>
                      <a:pt x="313340" y="33242"/>
                      <a:pt x="320960" y="32575"/>
                    </a:cubicBezTo>
                    <a:cubicBezTo>
                      <a:pt x="324358" y="32397"/>
                      <a:pt x="327647" y="31312"/>
                      <a:pt x="330485" y="29432"/>
                    </a:cubicBezTo>
                    <a:cubicBezTo>
                      <a:pt x="331890" y="27822"/>
                      <a:pt x="333164" y="26102"/>
                      <a:pt x="334295" y="24289"/>
                    </a:cubicBezTo>
                    <a:cubicBezTo>
                      <a:pt x="334721" y="22716"/>
                      <a:pt x="335362" y="21209"/>
                      <a:pt x="336200" y="19812"/>
                    </a:cubicBezTo>
                    <a:lnTo>
                      <a:pt x="338772" y="13430"/>
                    </a:lnTo>
                    <a:lnTo>
                      <a:pt x="340677" y="7048"/>
                    </a:lnTo>
                    <a:cubicBezTo>
                      <a:pt x="341343" y="5715"/>
                      <a:pt x="341343" y="5144"/>
                      <a:pt x="342010" y="3810"/>
                    </a:cubicBezTo>
                    <a:cubicBezTo>
                      <a:pt x="343809" y="1412"/>
                      <a:pt x="346632" y="0"/>
                      <a:pt x="349630" y="0"/>
                    </a:cubicBezTo>
                    <a:lnTo>
                      <a:pt x="356679" y="0"/>
                    </a:lnTo>
                    <a:cubicBezTo>
                      <a:pt x="361155" y="0"/>
                      <a:pt x="363060" y="1905"/>
                      <a:pt x="363060" y="5715"/>
                    </a:cubicBezTo>
                    <a:cubicBezTo>
                      <a:pt x="363060" y="9525"/>
                      <a:pt x="363060" y="13430"/>
                      <a:pt x="362489" y="21050"/>
                    </a:cubicBezTo>
                    <a:cubicBezTo>
                      <a:pt x="361917" y="28670"/>
                      <a:pt x="361822" y="42863"/>
                      <a:pt x="361822" y="62675"/>
                    </a:cubicBezTo>
                    <a:lnTo>
                      <a:pt x="361822" y="86296"/>
                    </a:lnTo>
                    <a:lnTo>
                      <a:pt x="362489" y="101632"/>
                    </a:lnTo>
                    <a:lnTo>
                      <a:pt x="363060" y="111157"/>
                    </a:lnTo>
                    <a:lnTo>
                      <a:pt x="363060" y="117538"/>
                    </a:lnTo>
                    <a:cubicBezTo>
                      <a:pt x="363272" y="119262"/>
                      <a:pt x="362546" y="120967"/>
                      <a:pt x="361155" y="122015"/>
                    </a:cubicBezTo>
                    <a:cubicBezTo>
                      <a:pt x="359963" y="122558"/>
                      <a:pt x="358651" y="122787"/>
                      <a:pt x="357345" y="122682"/>
                    </a:cubicBezTo>
                    <a:lnTo>
                      <a:pt x="349630" y="122682"/>
                    </a:lnTo>
                    <a:cubicBezTo>
                      <a:pt x="345820" y="122682"/>
                      <a:pt x="343915" y="122015"/>
                      <a:pt x="342677" y="120110"/>
                    </a:cubicBezTo>
                    <a:cubicBezTo>
                      <a:pt x="340539" y="116005"/>
                      <a:pt x="338816" y="111700"/>
                      <a:pt x="337533" y="107252"/>
                    </a:cubicBezTo>
                    <a:cubicBezTo>
                      <a:pt x="336358" y="102508"/>
                      <a:pt x="334394" y="98003"/>
                      <a:pt x="331723" y="93917"/>
                    </a:cubicBezTo>
                    <a:cubicBezTo>
                      <a:pt x="328729" y="90859"/>
                      <a:pt x="324568" y="89230"/>
                      <a:pt x="320293" y="89440"/>
                    </a:cubicBezTo>
                    <a:cubicBezTo>
                      <a:pt x="317721" y="89440"/>
                      <a:pt x="313911" y="88773"/>
                      <a:pt x="309435" y="88773"/>
                    </a:cubicBezTo>
                    <a:cubicBezTo>
                      <a:pt x="303870" y="88849"/>
                      <a:pt x="298307" y="88630"/>
                      <a:pt x="292766" y="88106"/>
                    </a:cubicBezTo>
                    <a:cubicBezTo>
                      <a:pt x="286420" y="87754"/>
                      <a:pt x="280061" y="87754"/>
                      <a:pt x="273716" y="88106"/>
                    </a:cubicBezTo>
                    <a:lnTo>
                      <a:pt x="221995" y="8944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57A46AC9-2EC6-450E-A254-C91789CE87AB}"/>
                  </a:ext>
                </a:extLst>
              </p:cNvPr>
              <p:cNvSpPr/>
              <p:nvPr/>
            </p:nvSpPr>
            <p:spPr>
              <a:xfrm>
                <a:off x="729225" y="1710994"/>
                <a:ext cx="245502" cy="239471"/>
              </a:xfrm>
              <a:custGeom>
                <a:avLst/>
                <a:gdLst>
                  <a:gd name="connsiteX0" fmla="*/ 115 w 245502"/>
                  <a:gd name="connsiteY0" fmla="*/ 121266 h 239471"/>
                  <a:gd name="connsiteX1" fmla="*/ 10973 w 245502"/>
                  <a:gd name="connsiteY1" fmla="*/ 60497 h 239471"/>
                  <a:gd name="connsiteX2" fmla="*/ 41644 w 245502"/>
                  <a:gd name="connsiteY2" fmla="*/ 22397 h 239471"/>
                  <a:gd name="connsiteX3" fmla="*/ 77458 w 245502"/>
                  <a:gd name="connsiteY3" fmla="*/ 5061 h 239471"/>
                  <a:gd name="connsiteX4" fmla="*/ 116510 w 245502"/>
                  <a:gd name="connsiteY4" fmla="*/ 13 h 239471"/>
                  <a:gd name="connsiteX5" fmla="*/ 143275 w 245502"/>
                  <a:gd name="connsiteY5" fmla="*/ 2585 h 239471"/>
                  <a:gd name="connsiteX6" fmla="*/ 171850 w 245502"/>
                  <a:gd name="connsiteY6" fmla="*/ 10872 h 239471"/>
                  <a:gd name="connsiteX7" fmla="*/ 199378 w 245502"/>
                  <a:gd name="connsiteY7" fmla="*/ 26207 h 239471"/>
                  <a:gd name="connsiteX8" fmla="*/ 223000 w 245502"/>
                  <a:gd name="connsiteY8" fmla="*/ 49829 h 239471"/>
                  <a:gd name="connsiteX9" fmla="*/ 239668 w 245502"/>
                  <a:gd name="connsiteY9" fmla="*/ 82404 h 239471"/>
                  <a:gd name="connsiteX10" fmla="*/ 245383 w 245502"/>
                  <a:gd name="connsiteY10" fmla="*/ 125267 h 239471"/>
                  <a:gd name="connsiteX11" fmla="*/ 235858 w 245502"/>
                  <a:gd name="connsiteY11" fmla="*/ 178797 h 239471"/>
                  <a:gd name="connsiteX12" fmla="*/ 208522 w 245502"/>
                  <a:gd name="connsiteY12" fmla="*/ 213849 h 239471"/>
                  <a:gd name="connsiteX13" fmla="*/ 170422 w 245502"/>
                  <a:gd name="connsiteY13" fmla="*/ 233661 h 239471"/>
                  <a:gd name="connsiteX14" fmla="*/ 128226 w 245502"/>
                  <a:gd name="connsiteY14" fmla="*/ 239472 h 239471"/>
                  <a:gd name="connsiteX15" fmla="*/ 80601 w 245502"/>
                  <a:gd name="connsiteY15" fmla="*/ 231756 h 239471"/>
                  <a:gd name="connsiteX16" fmla="*/ 39643 w 245502"/>
                  <a:gd name="connsiteY16" fmla="*/ 208706 h 239471"/>
                  <a:gd name="connsiteX17" fmla="*/ 19 w 245502"/>
                  <a:gd name="connsiteY17" fmla="*/ 121171 h 239471"/>
                  <a:gd name="connsiteX18" fmla="*/ 34595 w 245502"/>
                  <a:gd name="connsiteY18" fmla="*/ 121266 h 239471"/>
                  <a:gd name="connsiteX19" fmla="*/ 41644 w 245502"/>
                  <a:gd name="connsiteY19" fmla="*/ 148127 h 239471"/>
                  <a:gd name="connsiteX20" fmla="*/ 60694 w 245502"/>
                  <a:gd name="connsiteY20" fmla="*/ 167177 h 239471"/>
                  <a:gd name="connsiteX21" fmla="*/ 88221 w 245502"/>
                  <a:gd name="connsiteY21" fmla="*/ 179369 h 239471"/>
                  <a:gd name="connsiteX22" fmla="*/ 120130 w 245502"/>
                  <a:gd name="connsiteY22" fmla="*/ 183179 h 239471"/>
                  <a:gd name="connsiteX23" fmla="*/ 154705 w 245502"/>
                  <a:gd name="connsiteY23" fmla="*/ 178702 h 239471"/>
                  <a:gd name="connsiteX24" fmla="*/ 183280 w 245502"/>
                  <a:gd name="connsiteY24" fmla="*/ 165272 h 239471"/>
                  <a:gd name="connsiteX25" fmla="*/ 202330 w 245502"/>
                  <a:gd name="connsiteY25" fmla="*/ 144222 h 239471"/>
                  <a:gd name="connsiteX26" fmla="*/ 209379 w 245502"/>
                  <a:gd name="connsiteY26" fmla="*/ 116694 h 239471"/>
                  <a:gd name="connsiteX27" fmla="*/ 202997 w 245502"/>
                  <a:gd name="connsiteY27" fmla="*/ 92406 h 239471"/>
                  <a:gd name="connsiteX28" fmla="*/ 185090 w 245502"/>
                  <a:gd name="connsiteY28" fmla="*/ 73356 h 239471"/>
                  <a:gd name="connsiteX29" fmla="*/ 158706 w 245502"/>
                  <a:gd name="connsiteY29" fmla="*/ 60497 h 239471"/>
                  <a:gd name="connsiteX30" fmla="*/ 127940 w 245502"/>
                  <a:gd name="connsiteY30" fmla="*/ 56020 h 239471"/>
                  <a:gd name="connsiteX31" fmla="*/ 99365 w 245502"/>
                  <a:gd name="connsiteY31" fmla="*/ 59259 h 239471"/>
                  <a:gd name="connsiteX32" fmla="*/ 68695 w 245502"/>
                  <a:gd name="connsiteY32" fmla="*/ 70117 h 239471"/>
                  <a:gd name="connsiteX33" fmla="*/ 44215 w 245502"/>
                  <a:gd name="connsiteY33" fmla="*/ 90024 h 239471"/>
                  <a:gd name="connsiteX34" fmla="*/ 34595 w 245502"/>
                  <a:gd name="connsiteY34" fmla="*/ 121266 h 23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45502" h="239471">
                    <a:moveTo>
                      <a:pt x="115" y="121266"/>
                    </a:moveTo>
                    <a:cubicBezTo>
                      <a:pt x="-484" y="100479"/>
                      <a:pt x="3212" y="79791"/>
                      <a:pt x="10973" y="60497"/>
                    </a:cubicBezTo>
                    <a:cubicBezTo>
                      <a:pt x="17463" y="45197"/>
                      <a:pt x="28082" y="32004"/>
                      <a:pt x="41644" y="22397"/>
                    </a:cubicBezTo>
                    <a:cubicBezTo>
                      <a:pt x="52576" y="14739"/>
                      <a:pt x="64668" y="8886"/>
                      <a:pt x="77458" y="5061"/>
                    </a:cubicBezTo>
                    <a:cubicBezTo>
                      <a:pt x="90221" y="1796"/>
                      <a:pt x="103336" y="101"/>
                      <a:pt x="116510" y="13"/>
                    </a:cubicBezTo>
                    <a:cubicBezTo>
                      <a:pt x="125500" y="-119"/>
                      <a:pt x="134476" y="744"/>
                      <a:pt x="143275" y="2585"/>
                    </a:cubicBezTo>
                    <a:cubicBezTo>
                      <a:pt x="153064" y="4340"/>
                      <a:pt x="162642" y="7118"/>
                      <a:pt x="171850" y="10872"/>
                    </a:cubicBezTo>
                    <a:cubicBezTo>
                      <a:pt x="181617" y="14841"/>
                      <a:pt x="190862" y="19991"/>
                      <a:pt x="199378" y="26207"/>
                    </a:cubicBezTo>
                    <a:cubicBezTo>
                      <a:pt x="208486" y="32743"/>
                      <a:pt x="216464" y="40722"/>
                      <a:pt x="223000" y="49829"/>
                    </a:cubicBezTo>
                    <a:cubicBezTo>
                      <a:pt x="230044" y="59859"/>
                      <a:pt x="235655" y="70823"/>
                      <a:pt x="239668" y="82404"/>
                    </a:cubicBezTo>
                    <a:cubicBezTo>
                      <a:pt x="244086" y="96243"/>
                      <a:pt x="246022" y="110755"/>
                      <a:pt x="245383" y="125267"/>
                    </a:cubicBezTo>
                    <a:cubicBezTo>
                      <a:pt x="246054" y="143585"/>
                      <a:pt x="242807" y="161835"/>
                      <a:pt x="235858" y="178797"/>
                    </a:cubicBezTo>
                    <a:cubicBezTo>
                      <a:pt x="229401" y="192330"/>
                      <a:pt x="220073" y="204291"/>
                      <a:pt x="208522" y="213849"/>
                    </a:cubicBezTo>
                    <a:cubicBezTo>
                      <a:pt x="197389" y="223110"/>
                      <a:pt x="184396" y="229866"/>
                      <a:pt x="170422" y="233661"/>
                    </a:cubicBezTo>
                    <a:cubicBezTo>
                      <a:pt x="156686" y="237504"/>
                      <a:pt x="142490" y="239458"/>
                      <a:pt x="128226" y="239472"/>
                    </a:cubicBezTo>
                    <a:cubicBezTo>
                      <a:pt x="112042" y="239445"/>
                      <a:pt x="95966" y="236841"/>
                      <a:pt x="80601" y="231756"/>
                    </a:cubicBezTo>
                    <a:cubicBezTo>
                      <a:pt x="65654" y="226641"/>
                      <a:pt x="51773" y="218828"/>
                      <a:pt x="39643" y="208706"/>
                    </a:cubicBezTo>
                    <a:cubicBezTo>
                      <a:pt x="13945" y="186970"/>
                      <a:pt x="-607" y="154823"/>
                      <a:pt x="19" y="121171"/>
                    </a:cubicBezTo>
                    <a:close/>
                    <a:moveTo>
                      <a:pt x="34595" y="121266"/>
                    </a:moveTo>
                    <a:cubicBezTo>
                      <a:pt x="34372" y="130705"/>
                      <a:pt x="36815" y="140014"/>
                      <a:pt x="41644" y="148127"/>
                    </a:cubicBezTo>
                    <a:cubicBezTo>
                      <a:pt x="46449" y="155854"/>
                      <a:pt x="52967" y="162372"/>
                      <a:pt x="60694" y="167177"/>
                    </a:cubicBezTo>
                    <a:cubicBezTo>
                      <a:pt x="69091" y="172810"/>
                      <a:pt x="78406" y="176936"/>
                      <a:pt x="88221" y="179369"/>
                    </a:cubicBezTo>
                    <a:cubicBezTo>
                      <a:pt x="98670" y="181894"/>
                      <a:pt x="109381" y="183173"/>
                      <a:pt x="120130" y="183179"/>
                    </a:cubicBezTo>
                    <a:cubicBezTo>
                      <a:pt x="131804" y="183239"/>
                      <a:pt x="143432" y="181733"/>
                      <a:pt x="154705" y="178702"/>
                    </a:cubicBezTo>
                    <a:cubicBezTo>
                      <a:pt x="164980" y="176033"/>
                      <a:pt x="174669" y="171479"/>
                      <a:pt x="183280" y="165272"/>
                    </a:cubicBezTo>
                    <a:cubicBezTo>
                      <a:pt x="190893" y="159510"/>
                      <a:pt x="197356" y="152369"/>
                      <a:pt x="202330" y="144222"/>
                    </a:cubicBezTo>
                    <a:cubicBezTo>
                      <a:pt x="207195" y="135880"/>
                      <a:pt x="209635" y="126347"/>
                      <a:pt x="209379" y="116694"/>
                    </a:cubicBezTo>
                    <a:cubicBezTo>
                      <a:pt x="209540" y="108164"/>
                      <a:pt x="207331" y="99755"/>
                      <a:pt x="202997" y="92406"/>
                    </a:cubicBezTo>
                    <a:cubicBezTo>
                      <a:pt x="198436" y="84866"/>
                      <a:pt x="192334" y="78374"/>
                      <a:pt x="185090" y="73356"/>
                    </a:cubicBezTo>
                    <a:cubicBezTo>
                      <a:pt x="177041" y="67684"/>
                      <a:pt x="168133" y="63342"/>
                      <a:pt x="158706" y="60497"/>
                    </a:cubicBezTo>
                    <a:cubicBezTo>
                      <a:pt x="148732" y="57473"/>
                      <a:pt x="138361" y="55964"/>
                      <a:pt x="127940" y="56020"/>
                    </a:cubicBezTo>
                    <a:cubicBezTo>
                      <a:pt x="118333" y="56174"/>
                      <a:pt x="108764" y="57258"/>
                      <a:pt x="99365" y="59259"/>
                    </a:cubicBezTo>
                    <a:cubicBezTo>
                      <a:pt x="88629" y="61222"/>
                      <a:pt x="78275" y="64888"/>
                      <a:pt x="68695" y="70117"/>
                    </a:cubicBezTo>
                    <a:cubicBezTo>
                      <a:pt x="59315" y="75094"/>
                      <a:pt x="50999" y="81856"/>
                      <a:pt x="44215" y="90024"/>
                    </a:cubicBezTo>
                    <a:cubicBezTo>
                      <a:pt x="37586" y="99060"/>
                      <a:pt x="34196" y="110067"/>
                      <a:pt x="34595" y="1212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983673D8-C09D-468B-AB75-0452A4BBD847}"/>
                  </a:ext>
                </a:extLst>
              </p:cNvPr>
              <p:cNvSpPr/>
              <p:nvPr/>
            </p:nvSpPr>
            <p:spPr>
              <a:xfrm>
                <a:off x="639799" y="1506981"/>
                <a:ext cx="335087" cy="185282"/>
              </a:xfrm>
              <a:custGeom>
                <a:avLst/>
                <a:gdLst>
                  <a:gd name="connsiteX0" fmla="*/ 158597 w 335087"/>
                  <a:gd name="connsiteY0" fmla="*/ 140494 h 185282"/>
                  <a:gd name="connsiteX1" fmla="*/ 142595 w 335087"/>
                  <a:gd name="connsiteY1" fmla="*/ 140494 h 185282"/>
                  <a:gd name="connsiteX2" fmla="*/ 134785 w 335087"/>
                  <a:gd name="connsiteY2" fmla="*/ 141637 h 185282"/>
                  <a:gd name="connsiteX3" fmla="*/ 130975 w 335087"/>
                  <a:gd name="connsiteY3" fmla="*/ 145447 h 185282"/>
                  <a:gd name="connsiteX4" fmla="*/ 130308 w 335087"/>
                  <a:gd name="connsiteY4" fmla="*/ 152496 h 185282"/>
                  <a:gd name="connsiteX5" fmla="*/ 130308 w 335087"/>
                  <a:gd name="connsiteY5" fmla="*/ 173070 h 185282"/>
                  <a:gd name="connsiteX6" fmla="*/ 130975 w 335087"/>
                  <a:gd name="connsiteY6" fmla="*/ 180785 h 185282"/>
                  <a:gd name="connsiteX7" fmla="*/ 127736 w 335087"/>
                  <a:gd name="connsiteY7" fmla="*/ 185262 h 185282"/>
                  <a:gd name="connsiteX8" fmla="*/ 124498 w 335087"/>
                  <a:gd name="connsiteY8" fmla="*/ 184595 h 185282"/>
                  <a:gd name="connsiteX9" fmla="*/ 121355 w 335087"/>
                  <a:gd name="connsiteY9" fmla="*/ 184023 h 185282"/>
                  <a:gd name="connsiteX10" fmla="*/ 105353 w 335087"/>
                  <a:gd name="connsiteY10" fmla="*/ 178213 h 185282"/>
                  <a:gd name="connsiteX11" fmla="*/ 95161 w 335087"/>
                  <a:gd name="connsiteY11" fmla="*/ 173736 h 185282"/>
                  <a:gd name="connsiteX12" fmla="*/ 93256 w 335087"/>
                  <a:gd name="connsiteY12" fmla="*/ 168021 h 185282"/>
                  <a:gd name="connsiteX13" fmla="*/ 93827 w 335087"/>
                  <a:gd name="connsiteY13" fmla="*/ 159735 h 185282"/>
                  <a:gd name="connsiteX14" fmla="*/ 94494 w 335087"/>
                  <a:gd name="connsiteY14" fmla="*/ 152019 h 185282"/>
                  <a:gd name="connsiteX15" fmla="*/ 91256 w 335087"/>
                  <a:gd name="connsiteY15" fmla="*/ 141161 h 185282"/>
                  <a:gd name="connsiteX16" fmla="*/ 83636 w 335087"/>
                  <a:gd name="connsiteY16" fmla="*/ 139256 h 185282"/>
                  <a:gd name="connsiteX17" fmla="*/ 75920 w 335087"/>
                  <a:gd name="connsiteY17" fmla="*/ 139256 h 185282"/>
                  <a:gd name="connsiteX18" fmla="*/ 60585 w 335087"/>
                  <a:gd name="connsiteY18" fmla="*/ 139827 h 185282"/>
                  <a:gd name="connsiteX19" fmla="*/ 44012 w 335087"/>
                  <a:gd name="connsiteY19" fmla="*/ 140494 h 185282"/>
                  <a:gd name="connsiteX20" fmla="*/ 32677 w 335087"/>
                  <a:gd name="connsiteY20" fmla="*/ 140494 h 185282"/>
                  <a:gd name="connsiteX21" fmla="*/ 20485 w 335087"/>
                  <a:gd name="connsiteY21" fmla="*/ 137351 h 185282"/>
                  <a:gd name="connsiteX22" fmla="*/ 14770 w 335087"/>
                  <a:gd name="connsiteY22" fmla="*/ 127826 h 185282"/>
                  <a:gd name="connsiteX23" fmla="*/ 3911 w 335087"/>
                  <a:gd name="connsiteY23" fmla="*/ 97822 h 185282"/>
                  <a:gd name="connsiteX24" fmla="*/ 673 w 335087"/>
                  <a:gd name="connsiteY24" fmla="*/ 89440 h 185282"/>
                  <a:gd name="connsiteX25" fmla="*/ 6 w 335087"/>
                  <a:gd name="connsiteY25" fmla="*/ 86868 h 185282"/>
                  <a:gd name="connsiteX26" fmla="*/ 3245 w 335087"/>
                  <a:gd name="connsiteY26" fmla="*/ 83058 h 185282"/>
                  <a:gd name="connsiteX27" fmla="*/ 7721 w 335087"/>
                  <a:gd name="connsiteY27" fmla="*/ 82392 h 185282"/>
                  <a:gd name="connsiteX28" fmla="*/ 13436 w 335087"/>
                  <a:gd name="connsiteY28" fmla="*/ 83058 h 185282"/>
                  <a:gd name="connsiteX29" fmla="*/ 24295 w 335087"/>
                  <a:gd name="connsiteY29" fmla="*/ 84392 h 185282"/>
                  <a:gd name="connsiteX30" fmla="*/ 35820 w 335087"/>
                  <a:gd name="connsiteY30" fmla="*/ 85630 h 185282"/>
                  <a:gd name="connsiteX31" fmla="*/ 43535 w 335087"/>
                  <a:gd name="connsiteY31" fmla="*/ 86297 h 185282"/>
                  <a:gd name="connsiteX32" fmla="*/ 52489 w 335087"/>
                  <a:gd name="connsiteY32" fmla="*/ 86868 h 185282"/>
                  <a:gd name="connsiteX33" fmla="*/ 63347 w 335087"/>
                  <a:gd name="connsiteY33" fmla="*/ 87535 h 185282"/>
                  <a:gd name="connsiteX34" fmla="*/ 73539 w 335087"/>
                  <a:gd name="connsiteY34" fmla="*/ 88202 h 185282"/>
                  <a:gd name="connsiteX35" fmla="*/ 81826 w 335087"/>
                  <a:gd name="connsiteY35" fmla="*/ 88202 h 185282"/>
                  <a:gd name="connsiteX36" fmla="*/ 91351 w 335087"/>
                  <a:gd name="connsiteY36" fmla="*/ 83725 h 185282"/>
                  <a:gd name="connsiteX37" fmla="*/ 92684 w 335087"/>
                  <a:gd name="connsiteY37" fmla="*/ 71533 h 185282"/>
                  <a:gd name="connsiteX38" fmla="*/ 92684 w 335087"/>
                  <a:gd name="connsiteY38" fmla="*/ 22956 h 185282"/>
                  <a:gd name="connsiteX39" fmla="*/ 92018 w 335087"/>
                  <a:gd name="connsiteY39" fmla="*/ 10192 h 185282"/>
                  <a:gd name="connsiteX40" fmla="*/ 91351 w 335087"/>
                  <a:gd name="connsiteY40" fmla="*/ 4477 h 185282"/>
                  <a:gd name="connsiteX41" fmla="*/ 95161 w 335087"/>
                  <a:gd name="connsiteY41" fmla="*/ 0 h 185282"/>
                  <a:gd name="connsiteX42" fmla="*/ 104114 w 335087"/>
                  <a:gd name="connsiteY42" fmla="*/ 1905 h 185282"/>
                  <a:gd name="connsiteX43" fmla="*/ 120116 w 335087"/>
                  <a:gd name="connsiteY43" fmla="*/ 6382 h 185282"/>
                  <a:gd name="connsiteX44" fmla="*/ 127832 w 335087"/>
                  <a:gd name="connsiteY44" fmla="*/ 10859 h 185282"/>
                  <a:gd name="connsiteX45" fmla="*/ 129737 w 335087"/>
                  <a:gd name="connsiteY45" fmla="*/ 19812 h 185282"/>
                  <a:gd name="connsiteX46" fmla="*/ 129070 w 335087"/>
                  <a:gd name="connsiteY46" fmla="*/ 29337 h 185282"/>
                  <a:gd name="connsiteX47" fmla="*/ 128403 w 335087"/>
                  <a:gd name="connsiteY47" fmla="*/ 44101 h 185282"/>
                  <a:gd name="connsiteX48" fmla="*/ 127832 w 335087"/>
                  <a:gd name="connsiteY48" fmla="*/ 59436 h 185282"/>
                  <a:gd name="connsiteX49" fmla="*/ 127165 w 335087"/>
                  <a:gd name="connsiteY49" fmla="*/ 69628 h 185282"/>
                  <a:gd name="connsiteX50" fmla="*/ 127832 w 335087"/>
                  <a:gd name="connsiteY50" fmla="*/ 79915 h 185282"/>
                  <a:gd name="connsiteX51" fmla="*/ 130975 w 335087"/>
                  <a:gd name="connsiteY51" fmla="*/ 84392 h 185282"/>
                  <a:gd name="connsiteX52" fmla="*/ 139357 w 335087"/>
                  <a:gd name="connsiteY52" fmla="*/ 84963 h 185282"/>
                  <a:gd name="connsiteX53" fmla="*/ 222415 w 335087"/>
                  <a:gd name="connsiteY53" fmla="*/ 84963 h 185282"/>
                  <a:gd name="connsiteX54" fmla="*/ 256324 w 335087"/>
                  <a:gd name="connsiteY54" fmla="*/ 84392 h 185282"/>
                  <a:gd name="connsiteX55" fmla="*/ 279279 w 335087"/>
                  <a:gd name="connsiteY55" fmla="*/ 80487 h 185282"/>
                  <a:gd name="connsiteX56" fmla="*/ 292138 w 335087"/>
                  <a:gd name="connsiteY56" fmla="*/ 70295 h 185282"/>
                  <a:gd name="connsiteX57" fmla="*/ 295948 w 335087"/>
                  <a:gd name="connsiteY57" fmla="*/ 50483 h 185282"/>
                  <a:gd name="connsiteX58" fmla="*/ 295376 w 335087"/>
                  <a:gd name="connsiteY58" fmla="*/ 36862 h 185282"/>
                  <a:gd name="connsiteX59" fmla="*/ 290900 w 335087"/>
                  <a:gd name="connsiteY59" fmla="*/ 15717 h 185282"/>
                  <a:gd name="connsiteX60" fmla="*/ 289661 w 335087"/>
                  <a:gd name="connsiteY60" fmla="*/ 10002 h 185282"/>
                  <a:gd name="connsiteX61" fmla="*/ 288328 w 335087"/>
                  <a:gd name="connsiteY61" fmla="*/ 4858 h 185282"/>
                  <a:gd name="connsiteX62" fmla="*/ 288995 w 335087"/>
                  <a:gd name="connsiteY62" fmla="*/ 2953 h 185282"/>
                  <a:gd name="connsiteX63" fmla="*/ 292233 w 335087"/>
                  <a:gd name="connsiteY63" fmla="*/ 1715 h 185282"/>
                  <a:gd name="connsiteX64" fmla="*/ 306902 w 335087"/>
                  <a:gd name="connsiteY64" fmla="*/ 3620 h 185282"/>
                  <a:gd name="connsiteX65" fmla="*/ 317760 w 335087"/>
                  <a:gd name="connsiteY65" fmla="*/ 5525 h 185282"/>
                  <a:gd name="connsiteX66" fmla="*/ 324142 w 335087"/>
                  <a:gd name="connsiteY66" fmla="*/ 7430 h 185282"/>
                  <a:gd name="connsiteX67" fmla="*/ 326714 w 335087"/>
                  <a:gd name="connsiteY67" fmla="*/ 13240 h 185282"/>
                  <a:gd name="connsiteX68" fmla="*/ 330524 w 335087"/>
                  <a:gd name="connsiteY68" fmla="*/ 26670 h 185282"/>
                  <a:gd name="connsiteX69" fmla="*/ 333762 w 335087"/>
                  <a:gd name="connsiteY69" fmla="*/ 45149 h 185282"/>
                  <a:gd name="connsiteX70" fmla="*/ 335000 w 335087"/>
                  <a:gd name="connsiteY70" fmla="*/ 66866 h 185282"/>
                  <a:gd name="connsiteX71" fmla="*/ 330524 w 335087"/>
                  <a:gd name="connsiteY71" fmla="*/ 105918 h 185282"/>
                  <a:gd name="connsiteX72" fmla="*/ 318427 w 335087"/>
                  <a:gd name="connsiteY72" fmla="*/ 128302 h 185282"/>
                  <a:gd name="connsiteX73" fmla="*/ 300520 w 335087"/>
                  <a:gd name="connsiteY73" fmla="*/ 138494 h 185282"/>
                  <a:gd name="connsiteX74" fmla="*/ 276898 w 335087"/>
                  <a:gd name="connsiteY74" fmla="*/ 141066 h 185282"/>
                  <a:gd name="connsiteX75" fmla="*/ 222510 w 335087"/>
                  <a:gd name="connsiteY75" fmla="*/ 140399 h 185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35087" h="185282">
                    <a:moveTo>
                      <a:pt x="158597" y="140494"/>
                    </a:moveTo>
                    <a:lnTo>
                      <a:pt x="142595" y="140494"/>
                    </a:lnTo>
                    <a:cubicBezTo>
                      <a:pt x="139954" y="140546"/>
                      <a:pt x="137330" y="140930"/>
                      <a:pt x="134785" y="141637"/>
                    </a:cubicBezTo>
                    <a:cubicBezTo>
                      <a:pt x="132940" y="142160"/>
                      <a:pt x="131498" y="143602"/>
                      <a:pt x="130975" y="145447"/>
                    </a:cubicBezTo>
                    <a:cubicBezTo>
                      <a:pt x="130423" y="147754"/>
                      <a:pt x="130200" y="150127"/>
                      <a:pt x="130308" y="152496"/>
                    </a:cubicBezTo>
                    <a:lnTo>
                      <a:pt x="130308" y="173070"/>
                    </a:lnTo>
                    <a:lnTo>
                      <a:pt x="130975" y="180785"/>
                    </a:lnTo>
                    <a:cubicBezTo>
                      <a:pt x="130975" y="184023"/>
                      <a:pt x="129641" y="185262"/>
                      <a:pt x="127736" y="185262"/>
                    </a:cubicBezTo>
                    <a:cubicBezTo>
                      <a:pt x="126615" y="185358"/>
                      <a:pt x="125490" y="185126"/>
                      <a:pt x="124498" y="184595"/>
                    </a:cubicBezTo>
                    <a:cubicBezTo>
                      <a:pt x="123260" y="184595"/>
                      <a:pt x="122593" y="184023"/>
                      <a:pt x="121355" y="184023"/>
                    </a:cubicBezTo>
                    <a:lnTo>
                      <a:pt x="105353" y="178213"/>
                    </a:lnTo>
                    <a:cubicBezTo>
                      <a:pt x="101838" y="177003"/>
                      <a:pt x="98430" y="175506"/>
                      <a:pt x="95161" y="173736"/>
                    </a:cubicBezTo>
                    <a:cubicBezTo>
                      <a:pt x="93827" y="173070"/>
                      <a:pt x="93256" y="171165"/>
                      <a:pt x="93256" y="168021"/>
                    </a:cubicBezTo>
                    <a:cubicBezTo>
                      <a:pt x="93236" y="165249"/>
                      <a:pt x="93427" y="162479"/>
                      <a:pt x="93827" y="159735"/>
                    </a:cubicBezTo>
                    <a:cubicBezTo>
                      <a:pt x="94282" y="157189"/>
                      <a:pt x="94506" y="154606"/>
                      <a:pt x="94494" y="152019"/>
                    </a:cubicBezTo>
                    <a:cubicBezTo>
                      <a:pt x="94494" y="145638"/>
                      <a:pt x="93256" y="142494"/>
                      <a:pt x="91256" y="141161"/>
                    </a:cubicBezTo>
                    <a:cubicBezTo>
                      <a:pt x="88916" y="139895"/>
                      <a:pt x="86295" y="139240"/>
                      <a:pt x="83636" y="139256"/>
                    </a:cubicBezTo>
                    <a:lnTo>
                      <a:pt x="75920" y="139256"/>
                    </a:lnTo>
                    <a:cubicBezTo>
                      <a:pt x="70872" y="139256"/>
                      <a:pt x="66395" y="139827"/>
                      <a:pt x="60585" y="139827"/>
                    </a:cubicBezTo>
                    <a:cubicBezTo>
                      <a:pt x="54775" y="139827"/>
                      <a:pt x="49060" y="140494"/>
                      <a:pt x="44012" y="140494"/>
                    </a:cubicBezTo>
                    <a:lnTo>
                      <a:pt x="32677" y="140494"/>
                    </a:lnTo>
                    <a:cubicBezTo>
                      <a:pt x="28361" y="141040"/>
                      <a:pt x="23999" y="139916"/>
                      <a:pt x="20485" y="137351"/>
                    </a:cubicBezTo>
                    <a:cubicBezTo>
                      <a:pt x="17975" y="134580"/>
                      <a:pt x="16034" y="131344"/>
                      <a:pt x="14770" y="127826"/>
                    </a:cubicBezTo>
                    <a:lnTo>
                      <a:pt x="3911" y="97822"/>
                    </a:lnTo>
                    <a:lnTo>
                      <a:pt x="673" y="89440"/>
                    </a:lnTo>
                    <a:cubicBezTo>
                      <a:pt x="6" y="88869"/>
                      <a:pt x="6" y="87535"/>
                      <a:pt x="6" y="86868"/>
                    </a:cubicBezTo>
                    <a:cubicBezTo>
                      <a:pt x="-106" y="84937"/>
                      <a:pt x="1321" y="83258"/>
                      <a:pt x="3245" y="83058"/>
                    </a:cubicBezTo>
                    <a:cubicBezTo>
                      <a:pt x="4662" y="82479"/>
                      <a:pt x="6197" y="82251"/>
                      <a:pt x="7721" y="82392"/>
                    </a:cubicBezTo>
                    <a:cubicBezTo>
                      <a:pt x="9645" y="82404"/>
                      <a:pt x="11562" y="82628"/>
                      <a:pt x="13436" y="83058"/>
                    </a:cubicBezTo>
                    <a:cubicBezTo>
                      <a:pt x="16675" y="83725"/>
                      <a:pt x="20485" y="83725"/>
                      <a:pt x="24295" y="84392"/>
                    </a:cubicBezTo>
                    <a:cubicBezTo>
                      <a:pt x="28105" y="85059"/>
                      <a:pt x="32010" y="84963"/>
                      <a:pt x="35820" y="85630"/>
                    </a:cubicBezTo>
                    <a:cubicBezTo>
                      <a:pt x="38365" y="86091"/>
                      <a:pt x="40948" y="86314"/>
                      <a:pt x="43535" y="86297"/>
                    </a:cubicBezTo>
                    <a:cubicBezTo>
                      <a:pt x="46107" y="86297"/>
                      <a:pt x="49250" y="86868"/>
                      <a:pt x="52489" y="86868"/>
                    </a:cubicBezTo>
                    <a:cubicBezTo>
                      <a:pt x="55727" y="86868"/>
                      <a:pt x="59537" y="87535"/>
                      <a:pt x="63347" y="87535"/>
                    </a:cubicBezTo>
                    <a:cubicBezTo>
                      <a:pt x="66758" y="87402"/>
                      <a:pt x="70174" y="87626"/>
                      <a:pt x="73539" y="88202"/>
                    </a:cubicBezTo>
                    <a:cubicBezTo>
                      <a:pt x="76291" y="88540"/>
                      <a:pt x="79074" y="88540"/>
                      <a:pt x="81826" y="88202"/>
                    </a:cubicBezTo>
                    <a:cubicBezTo>
                      <a:pt x="86969" y="88202"/>
                      <a:pt x="90208" y="86868"/>
                      <a:pt x="91351" y="83725"/>
                    </a:cubicBezTo>
                    <a:cubicBezTo>
                      <a:pt x="92161" y="79709"/>
                      <a:pt x="92607" y="75629"/>
                      <a:pt x="92684" y="71533"/>
                    </a:cubicBezTo>
                    <a:lnTo>
                      <a:pt x="92684" y="22956"/>
                    </a:lnTo>
                    <a:cubicBezTo>
                      <a:pt x="92684" y="17907"/>
                      <a:pt x="92018" y="14002"/>
                      <a:pt x="92018" y="10192"/>
                    </a:cubicBezTo>
                    <a:lnTo>
                      <a:pt x="91351" y="4477"/>
                    </a:lnTo>
                    <a:cubicBezTo>
                      <a:pt x="91351" y="1239"/>
                      <a:pt x="92684" y="0"/>
                      <a:pt x="95161" y="0"/>
                    </a:cubicBezTo>
                    <a:cubicBezTo>
                      <a:pt x="98248" y="-20"/>
                      <a:pt x="101303" y="630"/>
                      <a:pt x="104114" y="1905"/>
                    </a:cubicBezTo>
                    <a:cubicBezTo>
                      <a:pt x="108020" y="3144"/>
                      <a:pt x="113639" y="4477"/>
                      <a:pt x="120116" y="6382"/>
                    </a:cubicBezTo>
                    <a:cubicBezTo>
                      <a:pt x="122954" y="7360"/>
                      <a:pt x="125574" y="8881"/>
                      <a:pt x="127832" y="10859"/>
                    </a:cubicBezTo>
                    <a:cubicBezTo>
                      <a:pt x="129731" y="13428"/>
                      <a:pt x="130426" y="16693"/>
                      <a:pt x="129737" y="19812"/>
                    </a:cubicBezTo>
                    <a:cubicBezTo>
                      <a:pt x="129734" y="22999"/>
                      <a:pt x="129511" y="26182"/>
                      <a:pt x="129070" y="29337"/>
                    </a:cubicBezTo>
                    <a:cubicBezTo>
                      <a:pt x="128516" y="34238"/>
                      <a:pt x="128293" y="39170"/>
                      <a:pt x="128403" y="44101"/>
                    </a:cubicBezTo>
                    <a:cubicBezTo>
                      <a:pt x="128403" y="49149"/>
                      <a:pt x="127832" y="54293"/>
                      <a:pt x="127832" y="59436"/>
                    </a:cubicBezTo>
                    <a:cubicBezTo>
                      <a:pt x="127832" y="64580"/>
                      <a:pt x="127165" y="67723"/>
                      <a:pt x="127165" y="69628"/>
                    </a:cubicBezTo>
                    <a:cubicBezTo>
                      <a:pt x="127054" y="73071"/>
                      <a:pt x="127278" y="76516"/>
                      <a:pt x="127832" y="79915"/>
                    </a:cubicBezTo>
                    <a:cubicBezTo>
                      <a:pt x="127860" y="81912"/>
                      <a:pt x="129107" y="83687"/>
                      <a:pt x="130975" y="84392"/>
                    </a:cubicBezTo>
                    <a:cubicBezTo>
                      <a:pt x="133691" y="85203"/>
                      <a:pt x="136556" y="85399"/>
                      <a:pt x="139357" y="84963"/>
                    </a:cubicBezTo>
                    <a:lnTo>
                      <a:pt x="222415" y="84963"/>
                    </a:lnTo>
                    <a:cubicBezTo>
                      <a:pt x="235845" y="84963"/>
                      <a:pt x="247370" y="84963"/>
                      <a:pt x="256324" y="84392"/>
                    </a:cubicBezTo>
                    <a:cubicBezTo>
                      <a:pt x="264137" y="84349"/>
                      <a:pt x="271892" y="83030"/>
                      <a:pt x="279279" y="80487"/>
                    </a:cubicBezTo>
                    <a:cubicBezTo>
                      <a:pt x="284570" y="78597"/>
                      <a:pt x="289090" y="75015"/>
                      <a:pt x="292138" y="70295"/>
                    </a:cubicBezTo>
                    <a:cubicBezTo>
                      <a:pt x="294909" y="64070"/>
                      <a:pt x="296212" y="57291"/>
                      <a:pt x="295948" y="50483"/>
                    </a:cubicBezTo>
                    <a:cubicBezTo>
                      <a:pt x="296099" y="45935"/>
                      <a:pt x="295909" y="41382"/>
                      <a:pt x="295376" y="36862"/>
                    </a:cubicBezTo>
                    <a:cubicBezTo>
                      <a:pt x="294479" y="29700"/>
                      <a:pt x="292982" y="22627"/>
                      <a:pt x="290900" y="15717"/>
                    </a:cubicBezTo>
                    <a:cubicBezTo>
                      <a:pt x="290763" y="13762"/>
                      <a:pt x="290345" y="11837"/>
                      <a:pt x="289661" y="10002"/>
                    </a:cubicBezTo>
                    <a:cubicBezTo>
                      <a:pt x="288907" y="8382"/>
                      <a:pt x="288456" y="6639"/>
                      <a:pt x="288328" y="4858"/>
                    </a:cubicBezTo>
                    <a:cubicBezTo>
                      <a:pt x="288257" y="4156"/>
                      <a:pt x="288501" y="3458"/>
                      <a:pt x="288995" y="2953"/>
                    </a:cubicBezTo>
                    <a:cubicBezTo>
                      <a:pt x="288995" y="2286"/>
                      <a:pt x="290233" y="1715"/>
                      <a:pt x="292233" y="1715"/>
                    </a:cubicBezTo>
                    <a:cubicBezTo>
                      <a:pt x="298615" y="2286"/>
                      <a:pt x="303092" y="2953"/>
                      <a:pt x="306902" y="3620"/>
                    </a:cubicBezTo>
                    <a:lnTo>
                      <a:pt x="317760" y="5525"/>
                    </a:lnTo>
                    <a:cubicBezTo>
                      <a:pt x="319968" y="5851"/>
                      <a:pt x="322117" y="6492"/>
                      <a:pt x="324142" y="7430"/>
                    </a:cubicBezTo>
                    <a:cubicBezTo>
                      <a:pt x="325291" y="9224"/>
                      <a:pt x="326158" y="11184"/>
                      <a:pt x="326714" y="13240"/>
                    </a:cubicBezTo>
                    <a:lnTo>
                      <a:pt x="330524" y="26670"/>
                    </a:lnTo>
                    <a:cubicBezTo>
                      <a:pt x="331926" y="32769"/>
                      <a:pt x="333007" y="38937"/>
                      <a:pt x="333762" y="45149"/>
                    </a:cubicBezTo>
                    <a:cubicBezTo>
                      <a:pt x="334429" y="52197"/>
                      <a:pt x="335000" y="59913"/>
                      <a:pt x="335000" y="66866"/>
                    </a:cubicBezTo>
                    <a:cubicBezTo>
                      <a:pt x="335481" y="80034"/>
                      <a:pt x="333972" y="93201"/>
                      <a:pt x="330524" y="105918"/>
                    </a:cubicBezTo>
                    <a:cubicBezTo>
                      <a:pt x="328430" y="114275"/>
                      <a:pt x="324271" y="121972"/>
                      <a:pt x="318427" y="128302"/>
                    </a:cubicBezTo>
                    <a:cubicBezTo>
                      <a:pt x="313551" y="133337"/>
                      <a:pt x="307338" y="136873"/>
                      <a:pt x="300520" y="138494"/>
                    </a:cubicBezTo>
                    <a:cubicBezTo>
                      <a:pt x="292782" y="140320"/>
                      <a:pt x="284848" y="141184"/>
                      <a:pt x="276898" y="141066"/>
                    </a:cubicBezTo>
                    <a:lnTo>
                      <a:pt x="222510" y="14039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3406097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F4B4E-4BA2-40C4-9402-712EC658D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Intern vertrouwelijk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1B70B-FEF4-4A90-AB45-1B6D6D707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011A-0747-491B-A9B2-3D4498438763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E163A9-6AE5-4B68-83A1-927D089896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750" y="705226"/>
            <a:ext cx="10594976" cy="540000"/>
          </a:xfrm>
        </p:spPr>
        <p:txBody>
          <a:bodyPr lIns="0" tIns="0" rIns="0" bIns="0" anchor="t" anchorCtr="0">
            <a:noAutofit/>
          </a:bodyPr>
          <a:lstStyle>
            <a:lvl1pPr>
              <a:defRPr sz="4000"/>
            </a:lvl1pPr>
          </a:lstStyle>
          <a:p>
            <a:r>
              <a:rPr lang="nl-NL" dirty="0"/>
              <a:t>Klik om de titel aan te passen</a:t>
            </a:r>
          </a:p>
        </p:txBody>
      </p:sp>
      <p:sp>
        <p:nvSpPr>
          <p:cNvPr id="8" name="txtTop">
            <a:extLst>
              <a:ext uri="{FF2B5EF4-FFF2-40B4-BE49-F238E27FC236}">
                <a16:creationId xmlns:a16="http://schemas.microsoft.com/office/drawing/2014/main" id="{9F358A12-FFD0-4278-96A1-5303C267D2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3750" y="505165"/>
            <a:ext cx="10594800" cy="158409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1300" b="1" cap="all" baseline="0">
                <a:solidFill>
                  <a:srgbClr val="BA6E15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KLIK OM AAN </a:t>
            </a:r>
            <a:r>
              <a:rPr lang="nl-NL"/>
              <a:t>TE PASSEN</a:t>
            </a:r>
            <a:endParaRPr lang="nl-NL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C4523198-4BE8-4DA9-A362-77B8D76188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3748" y="1291800"/>
            <a:ext cx="10594975" cy="40565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500">
                <a:latin typeface="Verdana Pro Light" panose="020B0304030504040204" pitchFamily="34" charset="0"/>
              </a:defRPr>
            </a:lvl1pPr>
          </a:lstStyle>
          <a:p>
            <a:pPr lvl="0"/>
            <a:r>
              <a:rPr lang="nl-NL" dirty="0"/>
              <a:t>Klik om de subtitel aan </a:t>
            </a:r>
            <a:r>
              <a:rPr lang="nl-NL"/>
              <a:t>te passen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6838196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F4B4E-4BA2-40C4-9402-712EC658D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Intern vertrouwelijk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1B70B-FEF4-4A90-AB45-1B6D6D707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011A-0747-491B-A9B2-3D449843876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9730351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Lang (zonder afbeeldin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046A987-C537-4262-9E69-76694D0A53B9}"/>
              </a:ext>
            </a:extLst>
          </p:cNvPr>
          <p:cNvGrpSpPr/>
          <p:nvPr/>
        </p:nvGrpSpPr>
        <p:grpSpPr>
          <a:xfrm>
            <a:off x="786831" y="0"/>
            <a:ext cx="10870403" cy="6858000"/>
            <a:chOff x="786831" y="0"/>
            <a:chExt cx="10870403" cy="6858000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F2CCC41-12CF-4922-87DB-8910C94A7118}"/>
                </a:ext>
              </a:extLst>
            </p:cNvPr>
            <p:cNvCxnSpPr>
              <a:cxnSpLocks/>
            </p:cNvCxnSpPr>
            <p:nvPr/>
          </p:nvCxnSpPr>
          <p:spPr>
            <a:xfrm>
              <a:off x="786831" y="0"/>
              <a:ext cx="0" cy="6858000"/>
            </a:xfrm>
            <a:prstGeom prst="line">
              <a:avLst/>
            </a:prstGeom>
            <a:ln w="9525">
              <a:solidFill>
                <a:srgbClr val="ABB2B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BBEFE6B-1568-474C-9EC9-6FD72674A0FB}"/>
                </a:ext>
              </a:extLst>
            </p:cNvPr>
            <p:cNvCxnSpPr>
              <a:cxnSpLocks/>
            </p:cNvCxnSpPr>
            <p:nvPr/>
          </p:nvCxnSpPr>
          <p:spPr>
            <a:xfrm>
              <a:off x="3504432" y="0"/>
              <a:ext cx="0" cy="6858000"/>
            </a:xfrm>
            <a:prstGeom prst="line">
              <a:avLst/>
            </a:prstGeom>
            <a:ln w="9525">
              <a:solidFill>
                <a:srgbClr val="ABB2B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716A855-1BA9-41A9-8E77-6AA4DE22FBED}"/>
                </a:ext>
              </a:extLst>
            </p:cNvPr>
            <p:cNvCxnSpPr>
              <a:cxnSpLocks/>
            </p:cNvCxnSpPr>
            <p:nvPr/>
          </p:nvCxnSpPr>
          <p:spPr>
            <a:xfrm>
              <a:off x="6222033" y="0"/>
              <a:ext cx="0" cy="6858000"/>
            </a:xfrm>
            <a:prstGeom prst="line">
              <a:avLst/>
            </a:prstGeom>
            <a:ln w="9525">
              <a:solidFill>
                <a:srgbClr val="ABB2B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ACC568F-8C5C-42DB-98DE-640532EFD203}"/>
                </a:ext>
              </a:extLst>
            </p:cNvPr>
            <p:cNvCxnSpPr>
              <a:cxnSpLocks/>
            </p:cNvCxnSpPr>
            <p:nvPr/>
          </p:nvCxnSpPr>
          <p:spPr>
            <a:xfrm>
              <a:off x="8939634" y="0"/>
              <a:ext cx="0" cy="6858000"/>
            </a:xfrm>
            <a:prstGeom prst="line">
              <a:avLst/>
            </a:prstGeom>
            <a:ln w="9525">
              <a:solidFill>
                <a:srgbClr val="ABB2B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0DC0F4F-5996-415B-83A5-B032DF2B1380}"/>
                </a:ext>
              </a:extLst>
            </p:cNvPr>
            <p:cNvCxnSpPr>
              <a:cxnSpLocks/>
            </p:cNvCxnSpPr>
            <p:nvPr/>
          </p:nvCxnSpPr>
          <p:spPr>
            <a:xfrm>
              <a:off x="11657234" y="0"/>
              <a:ext cx="0" cy="6858000"/>
            </a:xfrm>
            <a:prstGeom prst="line">
              <a:avLst/>
            </a:prstGeom>
            <a:ln w="9525">
              <a:solidFill>
                <a:srgbClr val="ABB2B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11FEC-7558-465A-9086-C112D0B07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305B"/>
                </a:solidFill>
              </a:defRPr>
            </a:lvl1pPr>
          </a:lstStyle>
          <a:p>
            <a:r>
              <a:rPr lang="nl-NL" dirty="0"/>
              <a:t>Intern vertrouwelijk</a:t>
            </a:r>
          </a:p>
        </p:txBody>
      </p:sp>
      <p:sp>
        <p:nvSpPr>
          <p:cNvPr id="92" name="tagline">
            <a:extLst>
              <a:ext uri="{FF2B5EF4-FFF2-40B4-BE49-F238E27FC236}">
                <a16:creationId xmlns:a16="http://schemas.microsoft.com/office/drawing/2014/main" id="{14824C9D-4AF9-4CEF-A61E-77E257A26439}"/>
              </a:ext>
            </a:extLst>
          </p:cNvPr>
          <p:cNvSpPr txBox="1"/>
          <p:nvPr userDrawn="1"/>
        </p:nvSpPr>
        <p:spPr>
          <a:xfrm>
            <a:off x="8479355" y="6510181"/>
            <a:ext cx="2952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endParaRPr lang="nl-NL" sz="1100" b="1" cap="all" baseline="0" dirty="0">
              <a:solidFill>
                <a:srgbClr val="D19544"/>
              </a:solidFill>
              <a:latin typeface="+mj-lt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E6AB0AE-265A-4CCF-930A-BE328A3ED06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529200" cy="2139535"/>
            <a:chOff x="374534" y="1058069"/>
            <a:chExt cx="833628" cy="3370325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AC28ACB-CC9B-4329-8BF9-66BF7A3B7F7B}"/>
                </a:ext>
              </a:extLst>
            </p:cNvPr>
            <p:cNvSpPr/>
            <p:nvPr/>
          </p:nvSpPr>
          <p:spPr>
            <a:xfrm>
              <a:off x="374534" y="1058069"/>
              <a:ext cx="833628" cy="3370325"/>
            </a:xfrm>
            <a:custGeom>
              <a:avLst/>
              <a:gdLst>
                <a:gd name="connsiteX0" fmla="*/ 0 w 833628"/>
                <a:gd name="connsiteY0" fmla="*/ 0 h 3370325"/>
                <a:gd name="connsiteX1" fmla="*/ 833628 w 833628"/>
                <a:gd name="connsiteY1" fmla="*/ 0 h 3370325"/>
                <a:gd name="connsiteX2" fmla="*/ 833628 w 833628"/>
                <a:gd name="connsiteY2" fmla="*/ 3370326 h 3370325"/>
                <a:gd name="connsiteX3" fmla="*/ 0 w 833628"/>
                <a:gd name="connsiteY3" fmla="*/ 3370326 h 337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3628" h="3370325">
                  <a:moveTo>
                    <a:pt x="0" y="0"/>
                  </a:moveTo>
                  <a:lnTo>
                    <a:pt x="833628" y="0"/>
                  </a:lnTo>
                  <a:lnTo>
                    <a:pt x="833628" y="3370326"/>
                  </a:lnTo>
                  <a:lnTo>
                    <a:pt x="0" y="3370326"/>
                  </a:lnTo>
                  <a:close/>
                </a:path>
              </a:pathLst>
            </a:custGeom>
            <a:solidFill>
              <a:srgbClr val="2130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>
                <a:solidFill>
                  <a:srgbClr val="1A3877"/>
                </a:solidFill>
              </a:endParaRP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4DE7CFCD-BBD0-4226-B9BA-6127E789DD14}"/>
                </a:ext>
              </a:extLst>
            </p:cNvPr>
            <p:cNvGrpSpPr/>
            <p:nvPr userDrawn="1"/>
          </p:nvGrpSpPr>
          <p:grpSpPr>
            <a:xfrm>
              <a:off x="607167" y="1506981"/>
              <a:ext cx="368883" cy="2472119"/>
              <a:chOff x="607167" y="1506981"/>
              <a:chExt cx="368883" cy="2472119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832F5E3C-6DA1-4583-AF90-6475A1D9F868}"/>
                  </a:ext>
                </a:extLst>
              </p:cNvPr>
              <p:cNvSpPr/>
              <p:nvPr/>
            </p:nvSpPr>
            <p:spPr>
              <a:xfrm>
                <a:off x="631020" y="3712971"/>
                <a:ext cx="342389" cy="266129"/>
              </a:xfrm>
              <a:custGeom>
                <a:avLst/>
                <a:gdLst>
                  <a:gd name="connsiteX0" fmla="*/ 130896 w 342389"/>
                  <a:gd name="connsiteY0" fmla="*/ 231173 h 266129"/>
                  <a:gd name="connsiteX1" fmla="*/ 111846 w 342389"/>
                  <a:gd name="connsiteY1" fmla="*/ 231173 h 266129"/>
                  <a:gd name="connsiteX2" fmla="*/ 83747 w 342389"/>
                  <a:gd name="connsiteY2" fmla="*/ 231744 h 266129"/>
                  <a:gd name="connsiteX3" fmla="*/ 56886 w 342389"/>
                  <a:gd name="connsiteY3" fmla="*/ 233078 h 266129"/>
                  <a:gd name="connsiteX4" fmla="*/ 41551 w 342389"/>
                  <a:gd name="connsiteY4" fmla="*/ 234316 h 266129"/>
                  <a:gd name="connsiteX5" fmla="*/ 29359 w 342389"/>
                  <a:gd name="connsiteY5" fmla="*/ 253366 h 266129"/>
                  <a:gd name="connsiteX6" fmla="*/ 25549 w 342389"/>
                  <a:gd name="connsiteY6" fmla="*/ 263558 h 266129"/>
                  <a:gd name="connsiteX7" fmla="*/ 18501 w 342389"/>
                  <a:gd name="connsiteY7" fmla="*/ 265463 h 266129"/>
                  <a:gd name="connsiteX8" fmla="*/ 8976 w 342389"/>
                  <a:gd name="connsiteY8" fmla="*/ 265463 h 266129"/>
                  <a:gd name="connsiteX9" fmla="*/ 2594 w 342389"/>
                  <a:gd name="connsiteY9" fmla="*/ 264225 h 266129"/>
                  <a:gd name="connsiteX10" fmla="*/ 1356 w 342389"/>
                  <a:gd name="connsiteY10" fmla="*/ 259081 h 266129"/>
                  <a:gd name="connsiteX11" fmla="*/ 1356 w 342389"/>
                  <a:gd name="connsiteY11" fmla="*/ 248889 h 266129"/>
                  <a:gd name="connsiteX12" fmla="*/ 2022 w 342389"/>
                  <a:gd name="connsiteY12" fmla="*/ 234792 h 266129"/>
                  <a:gd name="connsiteX13" fmla="*/ 2594 w 342389"/>
                  <a:gd name="connsiteY13" fmla="*/ 218791 h 266129"/>
                  <a:gd name="connsiteX14" fmla="*/ 2594 w 342389"/>
                  <a:gd name="connsiteY14" fmla="*/ 204122 h 266129"/>
                  <a:gd name="connsiteX15" fmla="*/ 2022 w 342389"/>
                  <a:gd name="connsiteY15" fmla="*/ 184310 h 266129"/>
                  <a:gd name="connsiteX16" fmla="*/ 689 w 342389"/>
                  <a:gd name="connsiteY16" fmla="*/ 160593 h 266129"/>
                  <a:gd name="connsiteX17" fmla="*/ 689 w 342389"/>
                  <a:gd name="connsiteY17" fmla="*/ 135923 h 266129"/>
                  <a:gd name="connsiteX18" fmla="*/ 22 w 342389"/>
                  <a:gd name="connsiteY18" fmla="*/ 112872 h 266129"/>
                  <a:gd name="connsiteX19" fmla="*/ 689 w 342389"/>
                  <a:gd name="connsiteY19" fmla="*/ 96870 h 266129"/>
                  <a:gd name="connsiteX20" fmla="*/ 3261 w 342389"/>
                  <a:gd name="connsiteY20" fmla="*/ 78963 h 266129"/>
                  <a:gd name="connsiteX21" fmla="*/ 10309 w 342389"/>
                  <a:gd name="connsiteY21" fmla="*/ 60485 h 266129"/>
                  <a:gd name="connsiteX22" fmla="*/ 24311 w 342389"/>
                  <a:gd name="connsiteY22" fmla="*/ 42578 h 266129"/>
                  <a:gd name="connsiteX23" fmla="*/ 78032 w 342389"/>
                  <a:gd name="connsiteY23" fmla="*/ 22766 h 266129"/>
                  <a:gd name="connsiteX24" fmla="*/ 135182 w 342389"/>
                  <a:gd name="connsiteY24" fmla="*/ 48960 h 266129"/>
                  <a:gd name="connsiteX25" fmla="*/ 146612 w 342389"/>
                  <a:gd name="connsiteY25" fmla="*/ 69438 h 266129"/>
                  <a:gd name="connsiteX26" fmla="*/ 151755 w 342389"/>
                  <a:gd name="connsiteY26" fmla="*/ 84107 h 266129"/>
                  <a:gd name="connsiteX27" fmla="*/ 154327 w 342389"/>
                  <a:gd name="connsiteY27" fmla="*/ 94966 h 266129"/>
                  <a:gd name="connsiteX28" fmla="*/ 156899 w 342389"/>
                  <a:gd name="connsiteY28" fmla="*/ 96870 h 266129"/>
                  <a:gd name="connsiteX29" fmla="*/ 159471 w 342389"/>
                  <a:gd name="connsiteY29" fmla="*/ 94966 h 266129"/>
                  <a:gd name="connsiteX30" fmla="*/ 160709 w 342389"/>
                  <a:gd name="connsiteY30" fmla="*/ 84107 h 266129"/>
                  <a:gd name="connsiteX31" fmla="*/ 169662 w 342389"/>
                  <a:gd name="connsiteY31" fmla="*/ 46007 h 266129"/>
                  <a:gd name="connsiteX32" fmla="*/ 218907 w 342389"/>
                  <a:gd name="connsiteY32" fmla="*/ 3811 h 266129"/>
                  <a:gd name="connsiteX33" fmla="*/ 244434 w 342389"/>
                  <a:gd name="connsiteY33" fmla="*/ 1 h 266129"/>
                  <a:gd name="connsiteX34" fmla="*/ 279581 w 342389"/>
                  <a:gd name="connsiteY34" fmla="*/ 7621 h 266129"/>
                  <a:gd name="connsiteX35" fmla="*/ 311585 w 342389"/>
                  <a:gd name="connsiteY35" fmla="*/ 28767 h 266129"/>
                  <a:gd name="connsiteX36" fmla="*/ 334064 w 342389"/>
                  <a:gd name="connsiteY36" fmla="*/ 63342 h 266129"/>
                  <a:gd name="connsiteX37" fmla="*/ 342351 w 342389"/>
                  <a:gd name="connsiteY37" fmla="*/ 108777 h 266129"/>
                  <a:gd name="connsiteX38" fmla="*/ 341684 w 342389"/>
                  <a:gd name="connsiteY38" fmla="*/ 133637 h 266129"/>
                  <a:gd name="connsiteX39" fmla="*/ 339112 w 342389"/>
                  <a:gd name="connsiteY39" fmla="*/ 154116 h 266129"/>
                  <a:gd name="connsiteX40" fmla="*/ 337874 w 342389"/>
                  <a:gd name="connsiteY40" fmla="*/ 175833 h 266129"/>
                  <a:gd name="connsiteX41" fmla="*/ 337207 w 342389"/>
                  <a:gd name="connsiteY41" fmla="*/ 202693 h 266129"/>
                  <a:gd name="connsiteX42" fmla="*/ 337207 w 342389"/>
                  <a:gd name="connsiteY42" fmla="*/ 216790 h 266129"/>
                  <a:gd name="connsiteX43" fmla="*/ 337874 w 342389"/>
                  <a:gd name="connsiteY43" fmla="*/ 234030 h 266129"/>
                  <a:gd name="connsiteX44" fmla="*/ 338541 w 342389"/>
                  <a:gd name="connsiteY44" fmla="*/ 249366 h 266129"/>
                  <a:gd name="connsiteX45" fmla="*/ 338541 w 342389"/>
                  <a:gd name="connsiteY45" fmla="*/ 259748 h 266129"/>
                  <a:gd name="connsiteX46" fmla="*/ 336540 w 342389"/>
                  <a:gd name="connsiteY46" fmla="*/ 264796 h 266129"/>
                  <a:gd name="connsiteX47" fmla="*/ 330825 w 342389"/>
                  <a:gd name="connsiteY47" fmla="*/ 266130 h 266129"/>
                  <a:gd name="connsiteX48" fmla="*/ 321300 w 342389"/>
                  <a:gd name="connsiteY48" fmla="*/ 266130 h 266129"/>
                  <a:gd name="connsiteX49" fmla="*/ 313680 w 342389"/>
                  <a:gd name="connsiteY49" fmla="*/ 263558 h 266129"/>
                  <a:gd name="connsiteX50" fmla="*/ 309870 w 342389"/>
                  <a:gd name="connsiteY50" fmla="*/ 253366 h 266129"/>
                  <a:gd name="connsiteX51" fmla="*/ 303393 w 342389"/>
                  <a:gd name="connsiteY51" fmla="*/ 237364 h 266129"/>
                  <a:gd name="connsiteX52" fmla="*/ 291297 w 342389"/>
                  <a:gd name="connsiteY52" fmla="*/ 233554 h 266129"/>
                  <a:gd name="connsiteX53" fmla="*/ 273390 w 342389"/>
                  <a:gd name="connsiteY53" fmla="*/ 232887 h 266129"/>
                  <a:gd name="connsiteX54" fmla="*/ 252339 w 342389"/>
                  <a:gd name="connsiteY54" fmla="*/ 232221 h 266129"/>
                  <a:gd name="connsiteX55" fmla="*/ 229956 w 342389"/>
                  <a:gd name="connsiteY55" fmla="*/ 232221 h 266129"/>
                  <a:gd name="connsiteX56" fmla="*/ 130896 w 342389"/>
                  <a:gd name="connsiteY56" fmla="*/ 231173 h 266129"/>
                  <a:gd name="connsiteX57" fmla="*/ 136706 w 342389"/>
                  <a:gd name="connsiteY57" fmla="*/ 171642 h 266129"/>
                  <a:gd name="connsiteX58" fmla="*/ 143754 w 342389"/>
                  <a:gd name="connsiteY58" fmla="*/ 169737 h 266129"/>
                  <a:gd name="connsiteX59" fmla="*/ 144993 w 342389"/>
                  <a:gd name="connsiteY59" fmla="*/ 157640 h 266129"/>
                  <a:gd name="connsiteX60" fmla="*/ 144326 w 342389"/>
                  <a:gd name="connsiteY60" fmla="*/ 140400 h 266129"/>
                  <a:gd name="connsiteX61" fmla="*/ 141754 w 342389"/>
                  <a:gd name="connsiteY61" fmla="*/ 123064 h 266129"/>
                  <a:gd name="connsiteX62" fmla="*/ 121371 w 342389"/>
                  <a:gd name="connsiteY62" fmla="*/ 95632 h 266129"/>
                  <a:gd name="connsiteX63" fmla="*/ 86128 w 342389"/>
                  <a:gd name="connsiteY63" fmla="*/ 84107 h 266129"/>
                  <a:gd name="connsiteX64" fmla="*/ 72126 w 342389"/>
                  <a:gd name="connsiteY64" fmla="*/ 85345 h 266129"/>
                  <a:gd name="connsiteX65" fmla="*/ 54219 w 342389"/>
                  <a:gd name="connsiteY65" fmla="*/ 92394 h 266129"/>
                  <a:gd name="connsiteX66" fmla="*/ 39551 w 342389"/>
                  <a:gd name="connsiteY66" fmla="*/ 109062 h 266129"/>
                  <a:gd name="connsiteX67" fmla="*/ 33074 w 342389"/>
                  <a:gd name="connsiteY67" fmla="*/ 137637 h 266129"/>
                  <a:gd name="connsiteX68" fmla="*/ 33074 w 342389"/>
                  <a:gd name="connsiteY68" fmla="*/ 164498 h 266129"/>
                  <a:gd name="connsiteX69" fmla="*/ 34407 w 342389"/>
                  <a:gd name="connsiteY69" fmla="*/ 168975 h 266129"/>
                  <a:gd name="connsiteX70" fmla="*/ 36312 w 342389"/>
                  <a:gd name="connsiteY70" fmla="*/ 170880 h 266129"/>
                  <a:gd name="connsiteX71" fmla="*/ 42694 w 342389"/>
                  <a:gd name="connsiteY71" fmla="*/ 171451 h 266129"/>
                  <a:gd name="connsiteX72" fmla="*/ 55458 w 342389"/>
                  <a:gd name="connsiteY72" fmla="*/ 172118 h 266129"/>
                  <a:gd name="connsiteX73" fmla="*/ 68316 w 342389"/>
                  <a:gd name="connsiteY73" fmla="*/ 172118 h 266129"/>
                  <a:gd name="connsiteX74" fmla="*/ 136706 w 342389"/>
                  <a:gd name="connsiteY74" fmla="*/ 171451 h 266129"/>
                  <a:gd name="connsiteX75" fmla="*/ 239004 w 342389"/>
                  <a:gd name="connsiteY75" fmla="*/ 171642 h 266129"/>
                  <a:gd name="connsiteX76" fmla="*/ 277962 w 342389"/>
                  <a:gd name="connsiteY76" fmla="*/ 171642 h 266129"/>
                  <a:gd name="connsiteX77" fmla="*/ 293297 w 342389"/>
                  <a:gd name="connsiteY77" fmla="*/ 171070 h 266129"/>
                  <a:gd name="connsiteX78" fmla="*/ 307965 w 342389"/>
                  <a:gd name="connsiteY78" fmla="*/ 158878 h 266129"/>
                  <a:gd name="connsiteX79" fmla="*/ 309299 w 342389"/>
                  <a:gd name="connsiteY79" fmla="*/ 141638 h 266129"/>
                  <a:gd name="connsiteX80" fmla="*/ 307394 w 342389"/>
                  <a:gd name="connsiteY80" fmla="*/ 116683 h 266129"/>
                  <a:gd name="connsiteX81" fmla="*/ 275390 w 342389"/>
                  <a:gd name="connsiteY81" fmla="*/ 71343 h 266129"/>
                  <a:gd name="connsiteX82" fmla="*/ 240243 w 342389"/>
                  <a:gd name="connsiteY82" fmla="*/ 62961 h 266129"/>
                  <a:gd name="connsiteX83" fmla="*/ 216621 w 342389"/>
                  <a:gd name="connsiteY83" fmla="*/ 66867 h 266129"/>
                  <a:gd name="connsiteX84" fmla="*/ 199285 w 342389"/>
                  <a:gd name="connsiteY84" fmla="*/ 76392 h 266129"/>
                  <a:gd name="connsiteX85" fmla="*/ 187855 w 342389"/>
                  <a:gd name="connsiteY85" fmla="*/ 87917 h 266129"/>
                  <a:gd name="connsiteX86" fmla="*/ 181473 w 342389"/>
                  <a:gd name="connsiteY86" fmla="*/ 98775 h 266129"/>
                  <a:gd name="connsiteX87" fmla="*/ 178235 w 342389"/>
                  <a:gd name="connsiteY87" fmla="*/ 107729 h 266129"/>
                  <a:gd name="connsiteX88" fmla="*/ 176330 w 342389"/>
                  <a:gd name="connsiteY88" fmla="*/ 118587 h 266129"/>
                  <a:gd name="connsiteX89" fmla="*/ 174996 w 342389"/>
                  <a:gd name="connsiteY89" fmla="*/ 133923 h 266129"/>
                  <a:gd name="connsiteX90" fmla="*/ 174996 w 342389"/>
                  <a:gd name="connsiteY90" fmla="*/ 156307 h 266129"/>
                  <a:gd name="connsiteX91" fmla="*/ 176997 w 342389"/>
                  <a:gd name="connsiteY91" fmla="*/ 168499 h 266129"/>
                  <a:gd name="connsiteX92" fmla="*/ 183950 w 342389"/>
                  <a:gd name="connsiteY92" fmla="*/ 170403 h 26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342389" h="266129">
                    <a:moveTo>
                      <a:pt x="130896" y="231173"/>
                    </a:moveTo>
                    <a:lnTo>
                      <a:pt x="111846" y="231173"/>
                    </a:lnTo>
                    <a:cubicBezTo>
                      <a:pt x="102892" y="231173"/>
                      <a:pt x="93272" y="231173"/>
                      <a:pt x="83747" y="231744"/>
                    </a:cubicBezTo>
                    <a:cubicBezTo>
                      <a:pt x="74222" y="232316"/>
                      <a:pt x="64697" y="232411"/>
                      <a:pt x="56886" y="233078"/>
                    </a:cubicBezTo>
                    <a:cubicBezTo>
                      <a:pt x="49076" y="233745"/>
                      <a:pt x="43456" y="233745"/>
                      <a:pt x="41551" y="234316"/>
                    </a:cubicBezTo>
                    <a:cubicBezTo>
                      <a:pt x="35741" y="235650"/>
                      <a:pt x="32026" y="242032"/>
                      <a:pt x="29359" y="253366"/>
                    </a:cubicBezTo>
                    <a:cubicBezTo>
                      <a:pt x="28738" y="256976"/>
                      <a:pt x="27446" y="260424"/>
                      <a:pt x="25549" y="263558"/>
                    </a:cubicBezTo>
                    <a:cubicBezTo>
                      <a:pt x="23726" y="265434"/>
                      <a:pt x="21022" y="266168"/>
                      <a:pt x="18501" y="265463"/>
                    </a:cubicBezTo>
                    <a:lnTo>
                      <a:pt x="8976" y="265463"/>
                    </a:lnTo>
                    <a:cubicBezTo>
                      <a:pt x="6772" y="265711"/>
                      <a:pt x="4545" y="265282"/>
                      <a:pt x="2594" y="264225"/>
                    </a:cubicBezTo>
                    <a:cubicBezTo>
                      <a:pt x="1244" y="262882"/>
                      <a:pt x="765" y="260891"/>
                      <a:pt x="1356" y="259081"/>
                    </a:cubicBezTo>
                    <a:lnTo>
                      <a:pt x="1356" y="248889"/>
                    </a:lnTo>
                    <a:cubicBezTo>
                      <a:pt x="1356" y="244413"/>
                      <a:pt x="2022" y="239936"/>
                      <a:pt x="2022" y="234792"/>
                    </a:cubicBezTo>
                    <a:cubicBezTo>
                      <a:pt x="2022" y="229649"/>
                      <a:pt x="2594" y="223934"/>
                      <a:pt x="2594" y="218791"/>
                    </a:cubicBezTo>
                    <a:lnTo>
                      <a:pt x="2594" y="204122"/>
                    </a:lnTo>
                    <a:cubicBezTo>
                      <a:pt x="2594" y="198312"/>
                      <a:pt x="2594" y="191930"/>
                      <a:pt x="2022" y="184310"/>
                    </a:cubicBezTo>
                    <a:cubicBezTo>
                      <a:pt x="1451" y="176690"/>
                      <a:pt x="1356" y="168975"/>
                      <a:pt x="689" y="160593"/>
                    </a:cubicBezTo>
                    <a:lnTo>
                      <a:pt x="689" y="135923"/>
                    </a:lnTo>
                    <a:cubicBezTo>
                      <a:pt x="689" y="127541"/>
                      <a:pt x="22" y="119921"/>
                      <a:pt x="22" y="112872"/>
                    </a:cubicBezTo>
                    <a:cubicBezTo>
                      <a:pt x="-75" y="107529"/>
                      <a:pt x="148" y="102185"/>
                      <a:pt x="689" y="96870"/>
                    </a:cubicBezTo>
                    <a:cubicBezTo>
                      <a:pt x="1356" y="91155"/>
                      <a:pt x="2022" y="84774"/>
                      <a:pt x="3261" y="78963"/>
                    </a:cubicBezTo>
                    <a:cubicBezTo>
                      <a:pt x="4611" y="72467"/>
                      <a:pt x="6991" y="66229"/>
                      <a:pt x="10309" y="60485"/>
                    </a:cubicBezTo>
                    <a:cubicBezTo>
                      <a:pt x="13862" y="53722"/>
                      <a:pt x="18605" y="47655"/>
                      <a:pt x="24311" y="42578"/>
                    </a:cubicBezTo>
                    <a:cubicBezTo>
                      <a:pt x="38770" y="28929"/>
                      <a:pt x="58173" y="21775"/>
                      <a:pt x="78032" y="22766"/>
                    </a:cubicBezTo>
                    <a:cubicBezTo>
                      <a:pt x="100236" y="21537"/>
                      <a:pt x="121615" y="31338"/>
                      <a:pt x="135182" y="48960"/>
                    </a:cubicBezTo>
                    <a:cubicBezTo>
                      <a:pt x="140088" y="55113"/>
                      <a:pt x="143950" y="62028"/>
                      <a:pt x="146612" y="69438"/>
                    </a:cubicBezTo>
                    <a:cubicBezTo>
                      <a:pt x="149184" y="75820"/>
                      <a:pt x="150517" y="80868"/>
                      <a:pt x="151755" y="84107"/>
                    </a:cubicBezTo>
                    <a:cubicBezTo>
                      <a:pt x="152357" y="87784"/>
                      <a:pt x="153217" y="91413"/>
                      <a:pt x="154327" y="94966"/>
                    </a:cubicBezTo>
                    <a:cubicBezTo>
                      <a:pt x="154327" y="96299"/>
                      <a:pt x="155565" y="96870"/>
                      <a:pt x="156899" y="96870"/>
                    </a:cubicBezTo>
                    <a:cubicBezTo>
                      <a:pt x="158232" y="96870"/>
                      <a:pt x="159471" y="96299"/>
                      <a:pt x="159471" y="94966"/>
                    </a:cubicBezTo>
                    <a:cubicBezTo>
                      <a:pt x="159471" y="93632"/>
                      <a:pt x="160042" y="89822"/>
                      <a:pt x="160709" y="84107"/>
                    </a:cubicBezTo>
                    <a:cubicBezTo>
                      <a:pt x="161444" y="70982"/>
                      <a:pt x="164474" y="58085"/>
                      <a:pt x="169662" y="46007"/>
                    </a:cubicBezTo>
                    <a:cubicBezTo>
                      <a:pt x="179278" y="25538"/>
                      <a:pt x="197207" y="10174"/>
                      <a:pt x="218907" y="3811"/>
                    </a:cubicBezTo>
                    <a:cubicBezTo>
                      <a:pt x="227171" y="1239"/>
                      <a:pt x="235780" y="-46"/>
                      <a:pt x="244434" y="1"/>
                    </a:cubicBezTo>
                    <a:cubicBezTo>
                      <a:pt x="256564" y="-37"/>
                      <a:pt x="268557" y="2563"/>
                      <a:pt x="279581" y="7621"/>
                    </a:cubicBezTo>
                    <a:cubicBezTo>
                      <a:pt x="291517" y="12536"/>
                      <a:pt x="302386" y="19718"/>
                      <a:pt x="311585" y="28767"/>
                    </a:cubicBezTo>
                    <a:cubicBezTo>
                      <a:pt x="321295" y="38692"/>
                      <a:pt x="328936" y="50446"/>
                      <a:pt x="334064" y="63342"/>
                    </a:cubicBezTo>
                    <a:cubicBezTo>
                      <a:pt x="339936" y="77754"/>
                      <a:pt x="342757" y="93222"/>
                      <a:pt x="342351" y="108777"/>
                    </a:cubicBezTo>
                    <a:cubicBezTo>
                      <a:pt x="342351" y="117730"/>
                      <a:pt x="342351" y="126017"/>
                      <a:pt x="341684" y="133637"/>
                    </a:cubicBezTo>
                    <a:cubicBezTo>
                      <a:pt x="341017" y="141257"/>
                      <a:pt x="339779" y="147067"/>
                      <a:pt x="339112" y="154116"/>
                    </a:cubicBezTo>
                    <a:cubicBezTo>
                      <a:pt x="338445" y="161164"/>
                      <a:pt x="337874" y="168213"/>
                      <a:pt x="337874" y="175833"/>
                    </a:cubicBezTo>
                    <a:cubicBezTo>
                      <a:pt x="337874" y="183453"/>
                      <a:pt x="337207" y="192501"/>
                      <a:pt x="337207" y="202693"/>
                    </a:cubicBezTo>
                    <a:lnTo>
                      <a:pt x="337207" y="216790"/>
                    </a:lnTo>
                    <a:lnTo>
                      <a:pt x="337874" y="234030"/>
                    </a:lnTo>
                    <a:cubicBezTo>
                      <a:pt x="337874" y="239174"/>
                      <a:pt x="338541" y="244317"/>
                      <a:pt x="338541" y="249366"/>
                    </a:cubicBezTo>
                    <a:lnTo>
                      <a:pt x="338541" y="259748"/>
                    </a:lnTo>
                    <a:cubicBezTo>
                      <a:pt x="338597" y="261634"/>
                      <a:pt x="337873" y="263463"/>
                      <a:pt x="336540" y="264796"/>
                    </a:cubicBezTo>
                    <a:cubicBezTo>
                      <a:pt x="334722" y="265558"/>
                      <a:pt x="332791" y="266006"/>
                      <a:pt x="330825" y="266130"/>
                    </a:cubicBezTo>
                    <a:lnTo>
                      <a:pt x="321300" y="266130"/>
                    </a:lnTo>
                    <a:cubicBezTo>
                      <a:pt x="317490" y="266130"/>
                      <a:pt x="314919" y="265463"/>
                      <a:pt x="313680" y="263558"/>
                    </a:cubicBezTo>
                    <a:cubicBezTo>
                      <a:pt x="311745" y="260443"/>
                      <a:pt x="310450" y="256986"/>
                      <a:pt x="309870" y="253366"/>
                    </a:cubicBezTo>
                    <a:cubicBezTo>
                      <a:pt x="309413" y="247489"/>
                      <a:pt x="307150" y="241898"/>
                      <a:pt x="303393" y="237364"/>
                    </a:cubicBezTo>
                    <a:cubicBezTo>
                      <a:pt x="299860" y="234859"/>
                      <a:pt x="295629" y="233526"/>
                      <a:pt x="291297" y="233554"/>
                    </a:cubicBezTo>
                    <a:cubicBezTo>
                      <a:pt x="286153" y="233554"/>
                      <a:pt x="280438" y="232887"/>
                      <a:pt x="273390" y="232887"/>
                    </a:cubicBezTo>
                    <a:cubicBezTo>
                      <a:pt x="266341" y="232887"/>
                      <a:pt x="259293" y="232887"/>
                      <a:pt x="252339" y="232221"/>
                    </a:cubicBezTo>
                    <a:cubicBezTo>
                      <a:pt x="245386" y="231554"/>
                      <a:pt x="237576" y="232221"/>
                      <a:pt x="229956" y="232221"/>
                    </a:cubicBezTo>
                    <a:lnTo>
                      <a:pt x="130896" y="231173"/>
                    </a:lnTo>
                    <a:close/>
                    <a:moveTo>
                      <a:pt x="136706" y="171642"/>
                    </a:moveTo>
                    <a:cubicBezTo>
                      <a:pt x="140516" y="171642"/>
                      <a:pt x="143088" y="171070"/>
                      <a:pt x="143754" y="169737"/>
                    </a:cubicBezTo>
                    <a:cubicBezTo>
                      <a:pt x="144812" y="165793"/>
                      <a:pt x="145230" y="161717"/>
                      <a:pt x="144993" y="157640"/>
                    </a:cubicBezTo>
                    <a:cubicBezTo>
                      <a:pt x="145059" y="151887"/>
                      <a:pt x="144836" y="146134"/>
                      <a:pt x="144326" y="140400"/>
                    </a:cubicBezTo>
                    <a:cubicBezTo>
                      <a:pt x="144124" y="134542"/>
                      <a:pt x="143261" y="128732"/>
                      <a:pt x="141754" y="123064"/>
                    </a:cubicBezTo>
                    <a:cubicBezTo>
                      <a:pt x="138041" y="111987"/>
                      <a:pt x="130903" y="102385"/>
                      <a:pt x="121371" y="95632"/>
                    </a:cubicBezTo>
                    <a:cubicBezTo>
                      <a:pt x="111204" y="88031"/>
                      <a:pt x="98821" y="83983"/>
                      <a:pt x="86128" y="84107"/>
                    </a:cubicBezTo>
                    <a:cubicBezTo>
                      <a:pt x="81439" y="84212"/>
                      <a:pt x="76761" y="84621"/>
                      <a:pt x="72126" y="85345"/>
                    </a:cubicBezTo>
                    <a:cubicBezTo>
                      <a:pt x="65749" y="86488"/>
                      <a:pt x="59662" y="88879"/>
                      <a:pt x="54219" y="92394"/>
                    </a:cubicBezTo>
                    <a:cubicBezTo>
                      <a:pt x="47753" y="96337"/>
                      <a:pt x="42637" y="102147"/>
                      <a:pt x="39551" y="109062"/>
                    </a:cubicBezTo>
                    <a:cubicBezTo>
                      <a:pt x="34986" y="117873"/>
                      <a:pt x="32757" y="127712"/>
                      <a:pt x="33074" y="137637"/>
                    </a:cubicBezTo>
                    <a:lnTo>
                      <a:pt x="33074" y="164498"/>
                    </a:lnTo>
                    <a:cubicBezTo>
                      <a:pt x="32896" y="166108"/>
                      <a:pt x="33377" y="167727"/>
                      <a:pt x="34407" y="168975"/>
                    </a:cubicBezTo>
                    <a:cubicBezTo>
                      <a:pt x="35074" y="169546"/>
                      <a:pt x="35074" y="170213"/>
                      <a:pt x="36312" y="170880"/>
                    </a:cubicBezTo>
                    <a:cubicBezTo>
                      <a:pt x="38405" y="171356"/>
                      <a:pt x="40551" y="171546"/>
                      <a:pt x="42694" y="171451"/>
                    </a:cubicBezTo>
                    <a:cubicBezTo>
                      <a:pt x="46959" y="171375"/>
                      <a:pt x="51224" y="171594"/>
                      <a:pt x="55458" y="172118"/>
                    </a:cubicBezTo>
                    <a:cubicBezTo>
                      <a:pt x="59737" y="172451"/>
                      <a:pt x="64037" y="172451"/>
                      <a:pt x="68316" y="172118"/>
                    </a:cubicBezTo>
                    <a:lnTo>
                      <a:pt x="136706" y="171451"/>
                    </a:lnTo>
                    <a:close/>
                    <a:moveTo>
                      <a:pt x="239004" y="171642"/>
                    </a:moveTo>
                    <a:lnTo>
                      <a:pt x="277962" y="171642"/>
                    </a:lnTo>
                    <a:cubicBezTo>
                      <a:pt x="283080" y="171775"/>
                      <a:pt x="288202" y="171584"/>
                      <a:pt x="293297" y="171070"/>
                    </a:cubicBezTo>
                    <a:cubicBezTo>
                      <a:pt x="300581" y="171346"/>
                      <a:pt x="306901" y="166089"/>
                      <a:pt x="307965" y="158878"/>
                    </a:cubicBezTo>
                    <a:cubicBezTo>
                      <a:pt x="309071" y="153201"/>
                      <a:pt x="309518" y="147420"/>
                      <a:pt x="309299" y="141638"/>
                    </a:cubicBezTo>
                    <a:cubicBezTo>
                      <a:pt x="309277" y="133284"/>
                      <a:pt x="308640" y="124940"/>
                      <a:pt x="307394" y="116683"/>
                    </a:cubicBezTo>
                    <a:cubicBezTo>
                      <a:pt x="304226" y="97471"/>
                      <a:pt x="292434" y="80764"/>
                      <a:pt x="275390" y="71343"/>
                    </a:cubicBezTo>
                    <a:cubicBezTo>
                      <a:pt x="264546" y="65695"/>
                      <a:pt x="252471" y="62809"/>
                      <a:pt x="240243" y="62961"/>
                    </a:cubicBezTo>
                    <a:cubicBezTo>
                      <a:pt x="232207" y="62952"/>
                      <a:pt x="224224" y="64266"/>
                      <a:pt x="216621" y="66867"/>
                    </a:cubicBezTo>
                    <a:cubicBezTo>
                      <a:pt x="210461" y="69296"/>
                      <a:pt x="204635" y="72496"/>
                      <a:pt x="199285" y="76392"/>
                    </a:cubicBezTo>
                    <a:cubicBezTo>
                      <a:pt x="194857" y="79564"/>
                      <a:pt x="190994" y="83459"/>
                      <a:pt x="187855" y="87917"/>
                    </a:cubicBezTo>
                    <a:cubicBezTo>
                      <a:pt x="185361" y="91308"/>
                      <a:pt x="183222" y="94946"/>
                      <a:pt x="181473" y="98775"/>
                    </a:cubicBezTo>
                    <a:cubicBezTo>
                      <a:pt x="180012" y="101604"/>
                      <a:pt x="178924" y="104614"/>
                      <a:pt x="178235" y="107729"/>
                    </a:cubicBezTo>
                    <a:cubicBezTo>
                      <a:pt x="177012" y="111225"/>
                      <a:pt x="176368" y="114892"/>
                      <a:pt x="176330" y="118587"/>
                    </a:cubicBezTo>
                    <a:cubicBezTo>
                      <a:pt x="175663" y="123064"/>
                      <a:pt x="175663" y="128112"/>
                      <a:pt x="174996" y="133923"/>
                    </a:cubicBezTo>
                    <a:cubicBezTo>
                      <a:pt x="174330" y="139733"/>
                      <a:pt x="174996" y="147353"/>
                      <a:pt x="174996" y="156307"/>
                    </a:cubicBezTo>
                    <a:cubicBezTo>
                      <a:pt x="174479" y="160478"/>
                      <a:pt x="175174" y="164708"/>
                      <a:pt x="176997" y="168499"/>
                    </a:cubicBezTo>
                    <a:cubicBezTo>
                      <a:pt x="179091" y="169765"/>
                      <a:pt x="181500" y="170432"/>
                      <a:pt x="183950" y="1704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F35A983D-2456-4D8C-A0A5-B83D0C056285}"/>
                  </a:ext>
                </a:extLst>
              </p:cNvPr>
              <p:cNvSpPr/>
              <p:nvPr/>
            </p:nvSpPr>
            <p:spPr>
              <a:xfrm>
                <a:off x="728352" y="3463402"/>
                <a:ext cx="246151" cy="209375"/>
              </a:xfrm>
              <a:custGeom>
                <a:avLst/>
                <a:gdLst>
                  <a:gd name="connsiteX0" fmla="*/ 105858 w 246151"/>
                  <a:gd name="connsiteY0" fmla="*/ 134603 h 209375"/>
                  <a:gd name="connsiteX1" fmla="*/ 108430 w 246151"/>
                  <a:gd name="connsiteY1" fmla="*/ 151177 h 209375"/>
                  <a:gd name="connsiteX2" fmla="*/ 124337 w 246151"/>
                  <a:gd name="connsiteY2" fmla="*/ 154987 h 209375"/>
                  <a:gd name="connsiteX3" fmla="*/ 156341 w 246151"/>
                  <a:gd name="connsiteY3" fmla="*/ 149938 h 209375"/>
                  <a:gd name="connsiteX4" fmla="*/ 181868 w 246151"/>
                  <a:gd name="connsiteY4" fmla="*/ 135175 h 209375"/>
                  <a:gd name="connsiteX5" fmla="*/ 198632 w 246151"/>
                  <a:gd name="connsiteY5" fmla="*/ 112219 h 209375"/>
                  <a:gd name="connsiteX6" fmla="*/ 204347 w 246151"/>
                  <a:gd name="connsiteY6" fmla="*/ 82787 h 209375"/>
                  <a:gd name="connsiteX7" fmla="*/ 200537 w 246151"/>
                  <a:gd name="connsiteY7" fmla="*/ 54212 h 209375"/>
                  <a:gd name="connsiteX8" fmla="*/ 189107 w 246151"/>
                  <a:gd name="connsiteY8" fmla="*/ 24589 h 209375"/>
                  <a:gd name="connsiteX9" fmla="*/ 187202 w 246151"/>
                  <a:gd name="connsiteY9" fmla="*/ 20780 h 209375"/>
                  <a:gd name="connsiteX10" fmla="*/ 183392 w 246151"/>
                  <a:gd name="connsiteY10" fmla="*/ 15064 h 209375"/>
                  <a:gd name="connsiteX11" fmla="*/ 180153 w 246151"/>
                  <a:gd name="connsiteY11" fmla="*/ 9921 h 209375"/>
                  <a:gd name="connsiteX12" fmla="*/ 178915 w 246151"/>
                  <a:gd name="connsiteY12" fmla="*/ 6682 h 209375"/>
                  <a:gd name="connsiteX13" fmla="*/ 180153 w 246151"/>
                  <a:gd name="connsiteY13" fmla="*/ 5444 h 209375"/>
                  <a:gd name="connsiteX14" fmla="*/ 182725 w 246151"/>
                  <a:gd name="connsiteY14" fmla="*/ 5444 h 209375"/>
                  <a:gd name="connsiteX15" fmla="*/ 189107 w 246151"/>
                  <a:gd name="connsiteY15" fmla="*/ 6111 h 209375"/>
                  <a:gd name="connsiteX16" fmla="*/ 203204 w 246151"/>
                  <a:gd name="connsiteY16" fmla="*/ 7349 h 209375"/>
                  <a:gd name="connsiteX17" fmla="*/ 218539 w 246151"/>
                  <a:gd name="connsiteY17" fmla="*/ 9254 h 209375"/>
                  <a:gd name="connsiteX18" fmla="*/ 226826 w 246151"/>
                  <a:gd name="connsiteY18" fmla="*/ 11826 h 209375"/>
                  <a:gd name="connsiteX19" fmla="*/ 230731 w 246151"/>
                  <a:gd name="connsiteY19" fmla="*/ 18874 h 209375"/>
                  <a:gd name="connsiteX20" fmla="*/ 237113 w 246151"/>
                  <a:gd name="connsiteY20" fmla="*/ 35448 h 209375"/>
                  <a:gd name="connsiteX21" fmla="*/ 243495 w 246151"/>
                  <a:gd name="connsiteY21" fmla="*/ 60403 h 209375"/>
                  <a:gd name="connsiteX22" fmla="*/ 246066 w 246151"/>
                  <a:gd name="connsiteY22" fmla="*/ 91074 h 209375"/>
                  <a:gd name="connsiteX23" fmla="*/ 236541 w 246151"/>
                  <a:gd name="connsiteY23" fmla="*/ 141557 h 209375"/>
                  <a:gd name="connsiteX24" fmla="*/ 173867 w 246151"/>
                  <a:gd name="connsiteY24" fmla="*/ 201659 h 209375"/>
                  <a:gd name="connsiteX25" fmla="*/ 129099 w 246151"/>
                  <a:gd name="connsiteY25" fmla="*/ 209375 h 209375"/>
                  <a:gd name="connsiteX26" fmla="*/ 83760 w 246151"/>
                  <a:gd name="connsiteY26" fmla="*/ 201659 h 209375"/>
                  <a:gd name="connsiteX27" fmla="*/ 42231 w 246151"/>
                  <a:gd name="connsiteY27" fmla="*/ 179276 h 209375"/>
                  <a:gd name="connsiteX28" fmla="*/ 36 w 246151"/>
                  <a:gd name="connsiteY28" fmla="*/ 88502 h 209375"/>
                  <a:gd name="connsiteX29" fmla="*/ 4512 w 246151"/>
                  <a:gd name="connsiteY29" fmla="*/ 54688 h 209375"/>
                  <a:gd name="connsiteX30" fmla="*/ 19181 w 246151"/>
                  <a:gd name="connsiteY30" fmla="*/ 26113 h 209375"/>
                  <a:gd name="connsiteX31" fmla="*/ 46041 w 246151"/>
                  <a:gd name="connsiteY31" fmla="*/ 7063 h 209375"/>
                  <a:gd name="connsiteX32" fmla="*/ 86332 w 246151"/>
                  <a:gd name="connsiteY32" fmla="*/ 15 h 209375"/>
                  <a:gd name="connsiteX33" fmla="*/ 97191 w 246151"/>
                  <a:gd name="connsiteY33" fmla="*/ 1920 h 209375"/>
                  <a:gd name="connsiteX34" fmla="*/ 102906 w 246151"/>
                  <a:gd name="connsiteY34" fmla="*/ 7063 h 209375"/>
                  <a:gd name="connsiteX35" fmla="*/ 104811 w 246151"/>
                  <a:gd name="connsiteY35" fmla="*/ 14779 h 209375"/>
                  <a:gd name="connsiteX36" fmla="*/ 104811 w 246151"/>
                  <a:gd name="connsiteY36" fmla="*/ 23732 h 209375"/>
                  <a:gd name="connsiteX37" fmla="*/ 29087 w 246151"/>
                  <a:gd name="connsiteY37" fmla="*/ 90217 h 209375"/>
                  <a:gd name="connsiteX38" fmla="*/ 35469 w 246151"/>
                  <a:gd name="connsiteY38" fmla="*/ 117649 h 209375"/>
                  <a:gd name="connsiteX39" fmla="*/ 50899 w 246151"/>
                  <a:gd name="connsiteY39" fmla="*/ 134317 h 209375"/>
                  <a:gd name="connsiteX40" fmla="*/ 67473 w 246151"/>
                  <a:gd name="connsiteY40" fmla="*/ 142604 h 209375"/>
                  <a:gd name="connsiteX41" fmla="*/ 76998 w 246151"/>
                  <a:gd name="connsiteY41" fmla="*/ 144509 h 209375"/>
                  <a:gd name="connsiteX42" fmla="*/ 80808 w 246151"/>
                  <a:gd name="connsiteY42" fmla="*/ 143271 h 209375"/>
                  <a:gd name="connsiteX43" fmla="*/ 82713 w 246151"/>
                  <a:gd name="connsiteY43" fmla="*/ 137461 h 209375"/>
                  <a:gd name="connsiteX44" fmla="*/ 81474 w 246151"/>
                  <a:gd name="connsiteY44" fmla="*/ 116982 h 209375"/>
                  <a:gd name="connsiteX45" fmla="*/ 78903 w 246151"/>
                  <a:gd name="connsiteY45" fmla="*/ 81835 h 209375"/>
                  <a:gd name="connsiteX46" fmla="*/ 77569 w 246151"/>
                  <a:gd name="connsiteY46" fmla="*/ 67166 h 209375"/>
                  <a:gd name="connsiteX47" fmla="*/ 75664 w 246151"/>
                  <a:gd name="connsiteY47" fmla="*/ 58879 h 209375"/>
                  <a:gd name="connsiteX48" fmla="*/ 73092 w 246151"/>
                  <a:gd name="connsiteY48" fmla="*/ 54974 h 209375"/>
                  <a:gd name="connsiteX49" fmla="*/ 68044 w 246151"/>
                  <a:gd name="connsiteY49" fmla="*/ 54403 h 209375"/>
                  <a:gd name="connsiteX50" fmla="*/ 60996 w 246151"/>
                  <a:gd name="connsiteY50" fmla="*/ 54974 h 209375"/>
                  <a:gd name="connsiteX51" fmla="*/ 47565 w 246151"/>
                  <a:gd name="connsiteY51" fmla="*/ 59451 h 209375"/>
                  <a:gd name="connsiteX52" fmla="*/ 34802 w 246151"/>
                  <a:gd name="connsiteY52" fmla="*/ 70309 h 209375"/>
                  <a:gd name="connsiteX53" fmla="*/ 29087 w 246151"/>
                  <a:gd name="connsiteY53" fmla="*/ 90217 h 20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46151" h="209375">
                    <a:moveTo>
                      <a:pt x="105858" y="134603"/>
                    </a:moveTo>
                    <a:cubicBezTo>
                      <a:pt x="105117" y="140261"/>
                      <a:pt x="106010" y="146014"/>
                      <a:pt x="108430" y="151177"/>
                    </a:cubicBezTo>
                    <a:cubicBezTo>
                      <a:pt x="109668" y="153749"/>
                      <a:pt x="115383" y="154987"/>
                      <a:pt x="124337" y="154987"/>
                    </a:cubicBezTo>
                    <a:cubicBezTo>
                      <a:pt x="135196" y="154901"/>
                      <a:pt x="145982" y="153196"/>
                      <a:pt x="156341" y="149938"/>
                    </a:cubicBezTo>
                    <a:cubicBezTo>
                      <a:pt x="165705" y="146671"/>
                      <a:pt x="174367" y="141661"/>
                      <a:pt x="181868" y="135175"/>
                    </a:cubicBezTo>
                    <a:cubicBezTo>
                      <a:pt x="189063" y="128840"/>
                      <a:pt x="194786" y="121001"/>
                      <a:pt x="198632" y="112219"/>
                    </a:cubicBezTo>
                    <a:cubicBezTo>
                      <a:pt x="202725" y="102961"/>
                      <a:pt x="204677" y="92903"/>
                      <a:pt x="204347" y="82787"/>
                    </a:cubicBezTo>
                    <a:cubicBezTo>
                      <a:pt x="204329" y="73138"/>
                      <a:pt x="203049" y="63528"/>
                      <a:pt x="200537" y="54212"/>
                    </a:cubicBezTo>
                    <a:cubicBezTo>
                      <a:pt x="198084" y="43868"/>
                      <a:pt x="194239" y="33905"/>
                      <a:pt x="189107" y="24589"/>
                    </a:cubicBezTo>
                    <a:cubicBezTo>
                      <a:pt x="189107" y="24018"/>
                      <a:pt x="187869" y="22684"/>
                      <a:pt x="187202" y="20780"/>
                    </a:cubicBezTo>
                    <a:cubicBezTo>
                      <a:pt x="186133" y="18751"/>
                      <a:pt x="184856" y="16836"/>
                      <a:pt x="183392" y="15064"/>
                    </a:cubicBezTo>
                    <a:lnTo>
                      <a:pt x="180153" y="9921"/>
                    </a:lnTo>
                    <a:cubicBezTo>
                      <a:pt x="179582" y="8587"/>
                      <a:pt x="178915" y="8016"/>
                      <a:pt x="178915" y="6682"/>
                    </a:cubicBezTo>
                    <a:cubicBezTo>
                      <a:pt x="178997" y="6035"/>
                      <a:pt x="179507" y="5530"/>
                      <a:pt x="180153" y="5444"/>
                    </a:cubicBezTo>
                    <a:lnTo>
                      <a:pt x="182725" y="5444"/>
                    </a:lnTo>
                    <a:cubicBezTo>
                      <a:pt x="184866" y="5501"/>
                      <a:pt x="187000" y="5720"/>
                      <a:pt x="189107" y="6111"/>
                    </a:cubicBezTo>
                    <a:cubicBezTo>
                      <a:pt x="193012" y="6682"/>
                      <a:pt x="198060" y="6682"/>
                      <a:pt x="203204" y="7349"/>
                    </a:cubicBezTo>
                    <a:lnTo>
                      <a:pt x="218539" y="9254"/>
                    </a:lnTo>
                    <a:cubicBezTo>
                      <a:pt x="221516" y="9121"/>
                      <a:pt x="224445" y="10035"/>
                      <a:pt x="226826" y="11826"/>
                    </a:cubicBezTo>
                    <a:cubicBezTo>
                      <a:pt x="228379" y="14026"/>
                      <a:pt x="229689" y="16388"/>
                      <a:pt x="230731" y="18874"/>
                    </a:cubicBezTo>
                    <a:cubicBezTo>
                      <a:pt x="233160" y="24275"/>
                      <a:pt x="235291" y="29809"/>
                      <a:pt x="237113" y="35448"/>
                    </a:cubicBezTo>
                    <a:cubicBezTo>
                      <a:pt x="239763" y="43620"/>
                      <a:pt x="241894" y="51955"/>
                      <a:pt x="243495" y="60403"/>
                    </a:cubicBezTo>
                    <a:cubicBezTo>
                      <a:pt x="245579" y="70490"/>
                      <a:pt x="246442" y="80787"/>
                      <a:pt x="246066" y="91074"/>
                    </a:cubicBezTo>
                    <a:cubicBezTo>
                      <a:pt x="246455" y="108381"/>
                      <a:pt x="243211" y="125583"/>
                      <a:pt x="236541" y="141557"/>
                    </a:cubicBezTo>
                    <a:cubicBezTo>
                      <a:pt x="224948" y="169455"/>
                      <a:pt x="202228" y="191248"/>
                      <a:pt x="173867" y="201659"/>
                    </a:cubicBezTo>
                    <a:cubicBezTo>
                      <a:pt x="159508" y="206822"/>
                      <a:pt x="144358" y="209432"/>
                      <a:pt x="129099" y="209375"/>
                    </a:cubicBezTo>
                    <a:cubicBezTo>
                      <a:pt x="113659" y="209375"/>
                      <a:pt x="98331" y="206765"/>
                      <a:pt x="83760" y="201659"/>
                    </a:cubicBezTo>
                    <a:cubicBezTo>
                      <a:pt x="68591" y="196973"/>
                      <a:pt x="54483" y="189372"/>
                      <a:pt x="42231" y="179276"/>
                    </a:cubicBezTo>
                    <a:cubicBezTo>
                      <a:pt x="14760" y="157273"/>
                      <a:pt x="-849" y="123688"/>
                      <a:pt x="36" y="88502"/>
                    </a:cubicBezTo>
                    <a:cubicBezTo>
                      <a:pt x="-108" y="77072"/>
                      <a:pt x="1400" y="65680"/>
                      <a:pt x="4512" y="54688"/>
                    </a:cubicBezTo>
                    <a:cubicBezTo>
                      <a:pt x="7092" y="44144"/>
                      <a:pt x="12116" y="34353"/>
                      <a:pt x="19181" y="26113"/>
                    </a:cubicBezTo>
                    <a:cubicBezTo>
                      <a:pt x="26584" y="17817"/>
                      <a:pt x="35766" y="11312"/>
                      <a:pt x="46041" y="7063"/>
                    </a:cubicBezTo>
                    <a:cubicBezTo>
                      <a:pt x="58904" y="2187"/>
                      <a:pt x="72577" y="-214"/>
                      <a:pt x="86332" y="15"/>
                    </a:cubicBezTo>
                    <a:cubicBezTo>
                      <a:pt x="90032" y="53"/>
                      <a:pt x="93699" y="701"/>
                      <a:pt x="97191" y="1920"/>
                    </a:cubicBezTo>
                    <a:cubicBezTo>
                      <a:pt x="99506" y="3111"/>
                      <a:pt x="101475" y="4882"/>
                      <a:pt x="102906" y="7063"/>
                    </a:cubicBezTo>
                    <a:cubicBezTo>
                      <a:pt x="104160" y="9445"/>
                      <a:pt x="104814" y="12093"/>
                      <a:pt x="104811" y="14779"/>
                    </a:cubicBezTo>
                    <a:lnTo>
                      <a:pt x="104811" y="23732"/>
                    </a:lnTo>
                    <a:close/>
                    <a:moveTo>
                      <a:pt x="29087" y="90217"/>
                    </a:moveTo>
                    <a:cubicBezTo>
                      <a:pt x="28640" y="99770"/>
                      <a:pt x="30849" y="109267"/>
                      <a:pt x="35469" y="117649"/>
                    </a:cubicBezTo>
                    <a:cubicBezTo>
                      <a:pt x="39388" y="124221"/>
                      <a:pt x="44645" y="129907"/>
                      <a:pt x="50899" y="134317"/>
                    </a:cubicBezTo>
                    <a:cubicBezTo>
                      <a:pt x="55936" y="137966"/>
                      <a:pt x="61534" y="140766"/>
                      <a:pt x="67473" y="142604"/>
                    </a:cubicBezTo>
                    <a:cubicBezTo>
                      <a:pt x="70504" y="143823"/>
                      <a:pt x="73733" y="144462"/>
                      <a:pt x="76998" y="144509"/>
                    </a:cubicBezTo>
                    <a:cubicBezTo>
                      <a:pt x="78341" y="144376"/>
                      <a:pt x="79640" y="143947"/>
                      <a:pt x="80808" y="143271"/>
                    </a:cubicBezTo>
                    <a:cubicBezTo>
                      <a:pt x="82046" y="142604"/>
                      <a:pt x="82713" y="140699"/>
                      <a:pt x="82713" y="137461"/>
                    </a:cubicBezTo>
                    <a:cubicBezTo>
                      <a:pt x="82713" y="134222"/>
                      <a:pt x="82046" y="127936"/>
                      <a:pt x="81474" y="116982"/>
                    </a:cubicBezTo>
                    <a:cubicBezTo>
                      <a:pt x="80903" y="106028"/>
                      <a:pt x="79569" y="94693"/>
                      <a:pt x="78903" y="81835"/>
                    </a:cubicBezTo>
                    <a:cubicBezTo>
                      <a:pt x="78880" y="76920"/>
                      <a:pt x="78434" y="72005"/>
                      <a:pt x="77569" y="67166"/>
                    </a:cubicBezTo>
                    <a:cubicBezTo>
                      <a:pt x="77299" y="64337"/>
                      <a:pt x="76659" y="61546"/>
                      <a:pt x="75664" y="58879"/>
                    </a:cubicBezTo>
                    <a:cubicBezTo>
                      <a:pt x="75093" y="57546"/>
                      <a:pt x="74426" y="55641"/>
                      <a:pt x="73092" y="54974"/>
                    </a:cubicBezTo>
                    <a:cubicBezTo>
                      <a:pt x="71453" y="54498"/>
                      <a:pt x="69747" y="54308"/>
                      <a:pt x="68044" y="54403"/>
                    </a:cubicBezTo>
                    <a:cubicBezTo>
                      <a:pt x="65684" y="54412"/>
                      <a:pt x="63327" y="54603"/>
                      <a:pt x="60996" y="54974"/>
                    </a:cubicBezTo>
                    <a:cubicBezTo>
                      <a:pt x="56285" y="55641"/>
                      <a:pt x="51734" y="57155"/>
                      <a:pt x="47565" y="59451"/>
                    </a:cubicBezTo>
                    <a:cubicBezTo>
                      <a:pt x="42485" y="61966"/>
                      <a:pt x="38101" y="65699"/>
                      <a:pt x="34802" y="70309"/>
                    </a:cubicBezTo>
                    <a:cubicBezTo>
                      <a:pt x="30475" y="75996"/>
                      <a:pt x="28435" y="83101"/>
                      <a:pt x="29087" y="902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F1C8031-1924-4103-8965-D232CA2507B9}"/>
                  </a:ext>
                </a:extLst>
              </p:cNvPr>
              <p:cNvSpPr/>
              <p:nvPr/>
            </p:nvSpPr>
            <p:spPr>
              <a:xfrm>
                <a:off x="728133" y="3245489"/>
                <a:ext cx="239812" cy="195887"/>
              </a:xfrm>
              <a:custGeom>
                <a:avLst/>
                <a:gdLst>
                  <a:gd name="connsiteX0" fmla="*/ 22257 w 239812"/>
                  <a:gd name="connsiteY0" fmla="*/ 195830 h 195887"/>
                  <a:gd name="connsiteX1" fmla="*/ 14637 w 239812"/>
                  <a:gd name="connsiteY1" fmla="*/ 193925 h 195887"/>
                  <a:gd name="connsiteX2" fmla="*/ 11398 w 239812"/>
                  <a:gd name="connsiteY2" fmla="*/ 186305 h 195887"/>
                  <a:gd name="connsiteX3" fmla="*/ 8350 w 239812"/>
                  <a:gd name="connsiteY3" fmla="*/ 165255 h 195887"/>
                  <a:gd name="connsiteX4" fmla="*/ 4540 w 239812"/>
                  <a:gd name="connsiteY4" fmla="*/ 141633 h 195887"/>
                  <a:gd name="connsiteX5" fmla="*/ 1302 w 239812"/>
                  <a:gd name="connsiteY5" fmla="*/ 121154 h 195887"/>
                  <a:gd name="connsiteX6" fmla="*/ 63 w 239812"/>
                  <a:gd name="connsiteY6" fmla="*/ 110295 h 195887"/>
                  <a:gd name="connsiteX7" fmla="*/ 3207 w 239812"/>
                  <a:gd name="connsiteY7" fmla="*/ 104485 h 195887"/>
                  <a:gd name="connsiteX8" fmla="*/ 9017 w 239812"/>
                  <a:gd name="connsiteY8" fmla="*/ 103914 h 195887"/>
                  <a:gd name="connsiteX9" fmla="*/ 32639 w 239812"/>
                  <a:gd name="connsiteY9" fmla="*/ 104485 h 195887"/>
                  <a:gd name="connsiteX10" fmla="*/ 48641 w 239812"/>
                  <a:gd name="connsiteY10" fmla="*/ 103914 h 195887"/>
                  <a:gd name="connsiteX11" fmla="*/ 53118 w 239812"/>
                  <a:gd name="connsiteY11" fmla="*/ 100675 h 195887"/>
                  <a:gd name="connsiteX12" fmla="*/ 51784 w 239812"/>
                  <a:gd name="connsiteY12" fmla="*/ 98103 h 195887"/>
                  <a:gd name="connsiteX13" fmla="*/ 47307 w 239812"/>
                  <a:gd name="connsiteY13" fmla="*/ 93627 h 195887"/>
                  <a:gd name="connsiteX14" fmla="*/ 39021 w 239812"/>
                  <a:gd name="connsiteY14" fmla="*/ 86007 h 195887"/>
                  <a:gd name="connsiteX15" fmla="*/ 24352 w 239812"/>
                  <a:gd name="connsiteY15" fmla="*/ 72577 h 195887"/>
                  <a:gd name="connsiteX16" fmla="*/ 14827 w 239812"/>
                  <a:gd name="connsiteY16" fmla="*/ 63623 h 195887"/>
                  <a:gd name="connsiteX17" fmla="*/ 7112 w 239812"/>
                  <a:gd name="connsiteY17" fmla="*/ 52765 h 195887"/>
                  <a:gd name="connsiteX18" fmla="*/ 2064 w 239812"/>
                  <a:gd name="connsiteY18" fmla="*/ 38001 h 195887"/>
                  <a:gd name="connsiteX19" fmla="*/ 159 w 239812"/>
                  <a:gd name="connsiteY19" fmla="*/ 16950 h 195887"/>
                  <a:gd name="connsiteX20" fmla="*/ 3302 w 239812"/>
                  <a:gd name="connsiteY20" fmla="*/ 2853 h 195887"/>
                  <a:gd name="connsiteX21" fmla="*/ 11589 w 239812"/>
                  <a:gd name="connsiteY21" fmla="*/ 282 h 195887"/>
                  <a:gd name="connsiteX22" fmla="*/ 44831 w 239812"/>
                  <a:gd name="connsiteY22" fmla="*/ 2282 h 195887"/>
                  <a:gd name="connsiteX23" fmla="*/ 52546 w 239812"/>
                  <a:gd name="connsiteY23" fmla="*/ 2853 h 195887"/>
                  <a:gd name="connsiteX24" fmla="*/ 57023 w 239812"/>
                  <a:gd name="connsiteY24" fmla="*/ 7997 h 195887"/>
                  <a:gd name="connsiteX25" fmla="*/ 55118 w 239812"/>
                  <a:gd name="connsiteY25" fmla="*/ 18189 h 195887"/>
                  <a:gd name="connsiteX26" fmla="*/ 53213 w 239812"/>
                  <a:gd name="connsiteY26" fmla="*/ 40001 h 195887"/>
                  <a:gd name="connsiteX27" fmla="*/ 59595 w 239812"/>
                  <a:gd name="connsiteY27" fmla="*/ 71243 h 195887"/>
                  <a:gd name="connsiteX28" fmla="*/ 73025 w 239812"/>
                  <a:gd name="connsiteY28" fmla="*/ 85340 h 195887"/>
                  <a:gd name="connsiteX29" fmla="*/ 83883 w 239812"/>
                  <a:gd name="connsiteY29" fmla="*/ 89817 h 195887"/>
                  <a:gd name="connsiteX30" fmla="*/ 95980 w 239812"/>
                  <a:gd name="connsiteY30" fmla="*/ 92389 h 195887"/>
                  <a:gd name="connsiteX31" fmla="*/ 111982 w 239812"/>
                  <a:gd name="connsiteY31" fmla="*/ 93055 h 195887"/>
                  <a:gd name="connsiteX32" fmla="*/ 175895 w 239812"/>
                  <a:gd name="connsiteY32" fmla="*/ 93055 h 195887"/>
                  <a:gd name="connsiteX33" fmla="*/ 187420 w 239812"/>
                  <a:gd name="connsiteY33" fmla="*/ 92389 h 195887"/>
                  <a:gd name="connsiteX34" fmla="*/ 193802 w 239812"/>
                  <a:gd name="connsiteY34" fmla="*/ 91722 h 195887"/>
                  <a:gd name="connsiteX35" fmla="*/ 198279 w 239812"/>
                  <a:gd name="connsiteY35" fmla="*/ 91150 h 195887"/>
                  <a:gd name="connsiteX36" fmla="*/ 204660 w 239812"/>
                  <a:gd name="connsiteY36" fmla="*/ 89150 h 195887"/>
                  <a:gd name="connsiteX37" fmla="*/ 209137 w 239812"/>
                  <a:gd name="connsiteY37" fmla="*/ 84673 h 195887"/>
                  <a:gd name="connsiteX38" fmla="*/ 212376 w 239812"/>
                  <a:gd name="connsiteY38" fmla="*/ 75720 h 195887"/>
                  <a:gd name="connsiteX39" fmla="*/ 215519 w 239812"/>
                  <a:gd name="connsiteY39" fmla="*/ 60385 h 195887"/>
                  <a:gd name="connsiteX40" fmla="*/ 219424 w 239812"/>
                  <a:gd name="connsiteY40" fmla="*/ 45716 h 195887"/>
                  <a:gd name="connsiteX41" fmla="*/ 225806 w 239812"/>
                  <a:gd name="connsiteY41" fmla="*/ 43144 h 195887"/>
                  <a:gd name="connsiteX42" fmla="*/ 232188 w 239812"/>
                  <a:gd name="connsiteY42" fmla="*/ 43144 h 195887"/>
                  <a:gd name="connsiteX43" fmla="*/ 237331 w 239812"/>
                  <a:gd name="connsiteY43" fmla="*/ 43811 h 195887"/>
                  <a:gd name="connsiteX44" fmla="*/ 239808 w 239812"/>
                  <a:gd name="connsiteY44" fmla="*/ 48954 h 195887"/>
                  <a:gd name="connsiteX45" fmla="*/ 239808 w 239812"/>
                  <a:gd name="connsiteY45" fmla="*/ 56574 h 195887"/>
                  <a:gd name="connsiteX46" fmla="*/ 239236 w 239812"/>
                  <a:gd name="connsiteY46" fmla="*/ 68100 h 195887"/>
                  <a:gd name="connsiteX47" fmla="*/ 238569 w 239812"/>
                  <a:gd name="connsiteY47" fmla="*/ 88578 h 195887"/>
                  <a:gd name="connsiteX48" fmla="*/ 238569 w 239812"/>
                  <a:gd name="connsiteY48" fmla="*/ 121154 h 195887"/>
                  <a:gd name="connsiteX49" fmla="*/ 239236 w 239812"/>
                  <a:gd name="connsiteY49" fmla="*/ 156968 h 195887"/>
                  <a:gd name="connsiteX50" fmla="*/ 239808 w 239812"/>
                  <a:gd name="connsiteY50" fmla="*/ 174875 h 195887"/>
                  <a:gd name="connsiteX51" fmla="*/ 237903 w 239812"/>
                  <a:gd name="connsiteY51" fmla="*/ 179352 h 195887"/>
                  <a:gd name="connsiteX52" fmla="*/ 234093 w 239812"/>
                  <a:gd name="connsiteY52" fmla="*/ 179923 h 195887"/>
                  <a:gd name="connsiteX53" fmla="*/ 226473 w 239812"/>
                  <a:gd name="connsiteY53" fmla="*/ 179923 h 195887"/>
                  <a:gd name="connsiteX54" fmla="*/ 219424 w 239812"/>
                  <a:gd name="connsiteY54" fmla="*/ 177447 h 195887"/>
                  <a:gd name="connsiteX55" fmla="*/ 214090 w 239812"/>
                  <a:gd name="connsiteY55" fmla="*/ 165255 h 195887"/>
                  <a:gd name="connsiteX56" fmla="*/ 208375 w 239812"/>
                  <a:gd name="connsiteY56" fmla="*/ 151824 h 195887"/>
                  <a:gd name="connsiteX57" fmla="*/ 196850 w 239812"/>
                  <a:gd name="connsiteY57" fmla="*/ 147348 h 195887"/>
                  <a:gd name="connsiteX58" fmla="*/ 180848 w 239812"/>
                  <a:gd name="connsiteY58" fmla="*/ 146681 h 195887"/>
                  <a:gd name="connsiteX59" fmla="*/ 115602 w 239812"/>
                  <a:gd name="connsiteY59" fmla="*/ 146681 h 195887"/>
                  <a:gd name="connsiteX60" fmla="*/ 96552 w 239812"/>
                  <a:gd name="connsiteY60" fmla="*/ 147348 h 195887"/>
                  <a:gd name="connsiteX61" fmla="*/ 72263 w 239812"/>
                  <a:gd name="connsiteY61" fmla="*/ 149920 h 195887"/>
                  <a:gd name="connsiteX62" fmla="*/ 50546 w 239812"/>
                  <a:gd name="connsiteY62" fmla="*/ 155635 h 195887"/>
                  <a:gd name="connsiteX63" fmla="*/ 37782 w 239812"/>
                  <a:gd name="connsiteY63" fmla="*/ 165922 h 195887"/>
                  <a:gd name="connsiteX64" fmla="*/ 35782 w 239812"/>
                  <a:gd name="connsiteY64" fmla="*/ 173541 h 195887"/>
                  <a:gd name="connsiteX65" fmla="*/ 34544 w 239812"/>
                  <a:gd name="connsiteY65" fmla="*/ 186972 h 195887"/>
                  <a:gd name="connsiteX66" fmla="*/ 32639 w 239812"/>
                  <a:gd name="connsiteY66" fmla="*/ 192782 h 195887"/>
                  <a:gd name="connsiteX67" fmla="*/ 28162 w 239812"/>
                  <a:gd name="connsiteY67" fmla="*/ 194020 h 195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39812" h="195887">
                    <a:moveTo>
                      <a:pt x="22257" y="195830"/>
                    </a:moveTo>
                    <a:cubicBezTo>
                      <a:pt x="19572" y="196097"/>
                      <a:pt x="16879" y="195430"/>
                      <a:pt x="14637" y="193925"/>
                    </a:cubicBezTo>
                    <a:cubicBezTo>
                      <a:pt x="13059" y="191629"/>
                      <a:pt x="11957" y="189039"/>
                      <a:pt x="11398" y="186305"/>
                    </a:cubicBezTo>
                    <a:cubicBezTo>
                      <a:pt x="10855" y="179228"/>
                      <a:pt x="9837" y="172199"/>
                      <a:pt x="8350" y="165255"/>
                    </a:cubicBezTo>
                    <a:cubicBezTo>
                      <a:pt x="6445" y="156968"/>
                      <a:pt x="5778" y="149253"/>
                      <a:pt x="4540" y="141633"/>
                    </a:cubicBezTo>
                    <a:lnTo>
                      <a:pt x="1302" y="121154"/>
                    </a:lnTo>
                    <a:cubicBezTo>
                      <a:pt x="561" y="117582"/>
                      <a:pt x="146" y="113944"/>
                      <a:pt x="63" y="110295"/>
                    </a:cubicBezTo>
                    <a:cubicBezTo>
                      <a:pt x="63" y="106486"/>
                      <a:pt x="1302" y="104485"/>
                      <a:pt x="3207" y="104485"/>
                    </a:cubicBezTo>
                    <a:cubicBezTo>
                      <a:pt x="5104" y="104009"/>
                      <a:pt x="7062" y="103819"/>
                      <a:pt x="9017" y="103914"/>
                    </a:cubicBezTo>
                    <a:lnTo>
                      <a:pt x="32639" y="104485"/>
                    </a:lnTo>
                    <a:cubicBezTo>
                      <a:pt x="40259" y="103914"/>
                      <a:pt x="45402" y="103914"/>
                      <a:pt x="48641" y="103914"/>
                    </a:cubicBezTo>
                    <a:cubicBezTo>
                      <a:pt x="51879" y="103914"/>
                      <a:pt x="53118" y="102580"/>
                      <a:pt x="53118" y="100675"/>
                    </a:cubicBezTo>
                    <a:cubicBezTo>
                      <a:pt x="52929" y="99704"/>
                      <a:pt x="52466" y="98818"/>
                      <a:pt x="51784" y="98103"/>
                    </a:cubicBezTo>
                    <a:cubicBezTo>
                      <a:pt x="50439" y="96475"/>
                      <a:pt x="48940" y="94970"/>
                      <a:pt x="47307" y="93627"/>
                    </a:cubicBezTo>
                    <a:lnTo>
                      <a:pt x="39021" y="86007"/>
                    </a:lnTo>
                    <a:cubicBezTo>
                      <a:pt x="35211" y="82768"/>
                      <a:pt x="30734" y="78291"/>
                      <a:pt x="24352" y="72577"/>
                    </a:cubicBezTo>
                    <a:cubicBezTo>
                      <a:pt x="21015" y="69767"/>
                      <a:pt x="17834" y="66785"/>
                      <a:pt x="14827" y="63623"/>
                    </a:cubicBezTo>
                    <a:cubicBezTo>
                      <a:pt x="11724" y="60413"/>
                      <a:pt x="9123" y="56755"/>
                      <a:pt x="7112" y="52765"/>
                    </a:cubicBezTo>
                    <a:cubicBezTo>
                      <a:pt x="4490" y="48212"/>
                      <a:pt x="2775" y="43201"/>
                      <a:pt x="2064" y="38001"/>
                    </a:cubicBezTo>
                    <a:cubicBezTo>
                      <a:pt x="764" y="31057"/>
                      <a:pt x="126" y="24009"/>
                      <a:pt x="159" y="16950"/>
                    </a:cubicBezTo>
                    <a:cubicBezTo>
                      <a:pt x="-441" y="12026"/>
                      <a:pt x="669" y="7054"/>
                      <a:pt x="3302" y="2853"/>
                    </a:cubicBezTo>
                    <a:cubicBezTo>
                      <a:pt x="5333" y="463"/>
                      <a:pt x="8562" y="-537"/>
                      <a:pt x="11589" y="282"/>
                    </a:cubicBezTo>
                    <a:lnTo>
                      <a:pt x="44831" y="2282"/>
                    </a:lnTo>
                    <a:cubicBezTo>
                      <a:pt x="47403" y="2282"/>
                      <a:pt x="49974" y="2853"/>
                      <a:pt x="52546" y="2853"/>
                    </a:cubicBezTo>
                    <a:cubicBezTo>
                      <a:pt x="55169" y="3101"/>
                      <a:pt x="57136" y="5368"/>
                      <a:pt x="57023" y="7997"/>
                    </a:cubicBezTo>
                    <a:cubicBezTo>
                      <a:pt x="56356" y="11236"/>
                      <a:pt x="55689" y="15045"/>
                      <a:pt x="55118" y="18189"/>
                    </a:cubicBezTo>
                    <a:cubicBezTo>
                      <a:pt x="53822" y="25390"/>
                      <a:pt x="53185" y="32686"/>
                      <a:pt x="53213" y="40001"/>
                    </a:cubicBezTo>
                    <a:cubicBezTo>
                      <a:pt x="52707" y="50783"/>
                      <a:pt x="54901" y="61518"/>
                      <a:pt x="59595" y="71243"/>
                    </a:cubicBezTo>
                    <a:cubicBezTo>
                      <a:pt x="62610" y="77149"/>
                      <a:pt x="67276" y="82044"/>
                      <a:pt x="73025" y="85340"/>
                    </a:cubicBezTo>
                    <a:cubicBezTo>
                      <a:pt x="76467" y="87226"/>
                      <a:pt x="80109" y="88731"/>
                      <a:pt x="83883" y="89817"/>
                    </a:cubicBezTo>
                    <a:cubicBezTo>
                      <a:pt x="87824" y="91055"/>
                      <a:pt x="91875" y="91922"/>
                      <a:pt x="95980" y="92389"/>
                    </a:cubicBezTo>
                    <a:cubicBezTo>
                      <a:pt x="101292" y="92989"/>
                      <a:pt x="106639" y="93208"/>
                      <a:pt x="111982" y="93055"/>
                    </a:cubicBezTo>
                    <a:lnTo>
                      <a:pt x="175895" y="93055"/>
                    </a:lnTo>
                    <a:cubicBezTo>
                      <a:pt x="179750" y="93227"/>
                      <a:pt x="183611" y="93008"/>
                      <a:pt x="187420" y="92389"/>
                    </a:cubicBezTo>
                    <a:cubicBezTo>
                      <a:pt x="189325" y="92389"/>
                      <a:pt x="191897" y="91722"/>
                      <a:pt x="193802" y="91722"/>
                    </a:cubicBezTo>
                    <a:cubicBezTo>
                      <a:pt x="195707" y="91722"/>
                      <a:pt x="196374" y="91150"/>
                      <a:pt x="198279" y="91150"/>
                    </a:cubicBezTo>
                    <a:cubicBezTo>
                      <a:pt x="200553" y="91103"/>
                      <a:pt x="202768" y="90417"/>
                      <a:pt x="204660" y="89150"/>
                    </a:cubicBezTo>
                    <a:cubicBezTo>
                      <a:pt x="206488" y="88036"/>
                      <a:pt x="208023" y="86502"/>
                      <a:pt x="209137" y="84673"/>
                    </a:cubicBezTo>
                    <a:cubicBezTo>
                      <a:pt x="210629" y="81854"/>
                      <a:pt x="211719" y="78844"/>
                      <a:pt x="212376" y="75720"/>
                    </a:cubicBezTo>
                    <a:cubicBezTo>
                      <a:pt x="213689" y="70662"/>
                      <a:pt x="214739" y="65547"/>
                      <a:pt x="215519" y="60385"/>
                    </a:cubicBezTo>
                    <a:cubicBezTo>
                      <a:pt x="216852" y="55336"/>
                      <a:pt x="218091" y="50860"/>
                      <a:pt x="219424" y="45716"/>
                    </a:cubicBezTo>
                    <a:cubicBezTo>
                      <a:pt x="219996" y="43811"/>
                      <a:pt x="222567" y="43144"/>
                      <a:pt x="225806" y="43144"/>
                    </a:cubicBezTo>
                    <a:lnTo>
                      <a:pt x="232188" y="43144"/>
                    </a:lnTo>
                    <a:cubicBezTo>
                      <a:pt x="234093" y="43144"/>
                      <a:pt x="235331" y="43811"/>
                      <a:pt x="237331" y="43811"/>
                    </a:cubicBezTo>
                    <a:cubicBezTo>
                      <a:pt x="239331" y="43811"/>
                      <a:pt x="239808" y="46383"/>
                      <a:pt x="239808" y="48954"/>
                    </a:cubicBezTo>
                    <a:lnTo>
                      <a:pt x="239808" y="56574"/>
                    </a:lnTo>
                    <a:cubicBezTo>
                      <a:pt x="239845" y="60423"/>
                      <a:pt x="239654" y="64271"/>
                      <a:pt x="239236" y="68100"/>
                    </a:cubicBezTo>
                    <a:lnTo>
                      <a:pt x="238569" y="88578"/>
                    </a:lnTo>
                    <a:lnTo>
                      <a:pt x="238569" y="121154"/>
                    </a:lnTo>
                    <a:cubicBezTo>
                      <a:pt x="238569" y="137823"/>
                      <a:pt x="238569" y="149253"/>
                      <a:pt x="239236" y="156968"/>
                    </a:cubicBezTo>
                    <a:cubicBezTo>
                      <a:pt x="239903" y="164683"/>
                      <a:pt x="239808" y="170398"/>
                      <a:pt x="239808" y="174875"/>
                    </a:cubicBezTo>
                    <a:cubicBezTo>
                      <a:pt x="239808" y="177447"/>
                      <a:pt x="239236" y="178685"/>
                      <a:pt x="237903" y="179352"/>
                    </a:cubicBezTo>
                    <a:cubicBezTo>
                      <a:pt x="236690" y="179819"/>
                      <a:pt x="235389" y="180019"/>
                      <a:pt x="234093" y="179923"/>
                    </a:cubicBezTo>
                    <a:lnTo>
                      <a:pt x="226473" y="179923"/>
                    </a:lnTo>
                    <a:cubicBezTo>
                      <a:pt x="222567" y="179923"/>
                      <a:pt x="220662" y="179352"/>
                      <a:pt x="219424" y="177447"/>
                    </a:cubicBezTo>
                    <a:cubicBezTo>
                      <a:pt x="217380" y="173503"/>
                      <a:pt x="215599" y="169427"/>
                      <a:pt x="214090" y="165255"/>
                    </a:cubicBezTo>
                    <a:cubicBezTo>
                      <a:pt x="213008" y="160473"/>
                      <a:pt x="211073" y="155920"/>
                      <a:pt x="208375" y="151824"/>
                    </a:cubicBezTo>
                    <a:cubicBezTo>
                      <a:pt x="205161" y="149053"/>
                      <a:pt x="201091" y="147472"/>
                      <a:pt x="196850" y="147348"/>
                    </a:cubicBezTo>
                    <a:cubicBezTo>
                      <a:pt x="192373" y="147348"/>
                      <a:pt x="187325" y="146681"/>
                      <a:pt x="180848" y="146681"/>
                    </a:cubicBezTo>
                    <a:lnTo>
                      <a:pt x="115602" y="146681"/>
                    </a:lnTo>
                    <a:cubicBezTo>
                      <a:pt x="111125" y="146681"/>
                      <a:pt x="104743" y="146681"/>
                      <a:pt x="96552" y="147348"/>
                    </a:cubicBezTo>
                    <a:cubicBezTo>
                      <a:pt x="88360" y="148015"/>
                      <a:pt x="80550" y="148681"/>
                      <a:pt x="72263" y="149920"/>
                    </a:cubicBezTo>
                    <a:cubicBezTo>
                      <a:pt x="64865" y="151158"/>
                      <a:pt x="57595" y="153072"/>
                      <a:pt x="50546" y="155635"/>
                    </a:cubicBezTo>
                    <a:cubicBezTo>
                      <a:pt x="45028" y="157101"/>
                      <a:pt x="40391" y="160845"/>
                      <a:pt x="37782" y="165922"/>
                    </a:cubicBezTo>
                    <a:lnTo>
                      <a:pt x="35782" y="173541"/>
                    </a:lnTo>
                    <a:cubicBezTo>
                      <a:pt x="35782" y="176113"/>
                      <a:pt x="35211" y="180590"/>
                      <a:pt x="34544" y="186972"/>
                    </a:cubicBezTo>
                    <a:cubicBezTo>
                      <a:pt x="34484" y="189048"/>
                      <a:pt x="33822" y="191068"/>
                      <a:pt x="32639" y="192782"/>
                    </a:cubicBezTo>
                    <a:cubicBezTo>
                      <a:pt x="31519" y="194039"/>
                      <a:pt x="29768" y="194525"/>
                      <a:pt x="28162" y="1940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ACB59AEB-CFE4-49D0-B1B2-245FA2A9637B}"/>
                  </a:ext>
                </a:extLst>
              </p:cNvPr>
              <p:cNvSpPr/>
              <p:nvPr/>
            </p:nvSpPr>
            <p:spPr>
              <a:xfrm>
                <a:off x="728931" y="3014809"/>
                <a:ext cx="245572" cy="209340"/>
              </a:xfrm>
              <a:custGeom>
                <a:avLst/>
                <a:gdLst>
                  <a:gd name="connsiteX0" fmla="*/ 105279 w 245572"/>
                  <a:gd name="connsiteY0" fmla="*/ 133712 h 209340"/>
                  <a:gd name="connsiteX1" fmla="*/ 107851 w 245572"/>
                  <a:gd name="connsiteY1" fmla="*/ 149714 h 209340"/>
                  <a:gd name="connsiteX2" fmla="*/ 123758 w 245572"/>
                  <a:gd name="connsiteY2" fmla="*/ 153524 h 209340"/>
                  <a:gd name="connsiteX3" fmla="*/ 155762 w 245572"/>
                  <a:gd name="connsiteY3" fmla="*/ 148476 h 209340"/>
                  <a:gd name="connsiteX4" fmla="*/ 181289 w 245572"/>
                  <a:gd name="connsiteY4" fmla="*/ 133712 h 209340"/>
                  <a:gd name="connsiteX5" fmla="*/ 198053 w 245572"/>
                  <a:gd name="connsiteY5" fmla="*/ 110756 h 209340"/>
                  <a:gd name="connsiteX6" fmla="*/ 203768 w 245572"/>
                  <a:gd name="connsiteY6" fmla="*/ 81324 h 209340"/>
                  <a:gd name="connsiteX7" fmla="*/ 199958 w 245572"/>
                  <a:gd name="connsiteY7" fmla="*/ 53226 h 209340"/>
                  <a:gd name="connsiteX8" fmla="*/ 188528 w 245572"/>
                  <a:gd name="connsiteY8" fmla="*/ 23793 h 209340"/>
                  <a:gd name="connsiteX9" fmla="*/ 186623 w 245572"/>
                  <a:gd name="connsiteY9" fmla="*/ 19983 h 209340"/>
                  <a:gd name="connsiteX10" fmla="*/ 182813 w 245572"/>
                  <a:gd name="connsiteY10" fmla="*/ 14173 h 209340"/>
                  <a:gd name="connsiteX11" fmla="*/ 179574 w 245572"/>
                  <a:gd name="connsiteY11" fmla="*/ 9125 h 209340"/>
                  <a:gd name="connsiteX12" fmla="*/ 178336 w 245572"/>
                  <a:gd name="connsiteY12" fmla="*/ 5886 h 209340"/>
                  <a:gd name="connsiteX13" fmla="*/ 179574 w 245572"/>
                  <a:gd name="connsiteY13" fmla="*/ 4648 h 209340"/>
                  <a:gd name="connsiteX14" fmla="*/ 182146 w 245572"/>
                  <a:gd name="connsiteY14" fmla="*/ 4648 h 209340"/>
                  <a:gd name="connsiteX15" fmla="*/ 188528 w 245572"/>
                  <a:gd name="connsiteY15" fmla="*/ 5410 h 209340"/>
                  <a:gd name="connsiteX16" fmla="*/ 202625 w 245572"/>
                  <a:gd name="connsiteY16" fmla="*/ 6743 h 209340"/>
                  <a:gd name="connsiteX17" fmla="*/ 217960 w 245572"/>
                  <a:gd name="connsiteY17" fmla="*/ 8648 h 209340"/>
                  <a:gd name="connsiteX18" fmla="*/ 226247 w 245572"/>
                  <a:gd name="connsiteY18" fmla="*/ 11220 h 209340"/>
                  <a:gd name="connsiteX19" fmla="*/ 230152 w 245572"/>
                  <a:gd name="connsiteY19" fmla="*/ 18173 h 209340"/>
                  <a:gd name="connsiteX20" fmla="*/ 236534 w 245572"/>
                  <a:gd name="connsiteY20" fmla="*/ 34842 h 209340"/>
                  <a:gd name="connsiteX21" fmla="*/ 242916 w 245572"/>
                  <a:gd name="connsiteY21" fmla="*/ 59798 h 209340"/>
                  <a:gd name="connsiteX22" fmla="*/ 245487 w 245572"/>
                  <a:gd name="connsiteY22" fmla="*/ 90468 h 209340"/>
                  <a:gd name="connsiteX23" fmla="*/ 235962 w 245572"/>
                  <a:gd name="connsiteY23" fmla="*/ 141618 h 209340"/>
                  <a:gd name="connsiteX24" fmla="*/ 173288 w 245572"/>
                  <a:gd name="connsiteY24" fmla="*/ 201720 h 209340"/>
                  <a:gd name="connsiteX25" fmla="*/ 128520 w 245572"/>
                  <a:gd name="connsiteY25" fmla="*/ 209340 h 209340"/>
                  <a:gd name="connsiteX26" fmla="*/ 83848 w 245572"/>
                  <a:gd name="connsiteY26" fmla="*/ 201720 h 209340"/>
                  <a:gd name="connsiteX27" fmla="*/ 42224 w 245572"/>
                  <a:gd name="connsiteY27" fmla="*/ 179336 h 209340"/>
                  <a:gd name="connsiteX28" fmla="*/ 28 w 245572"/>
                  <a:gd name="connsiteY28" fmla="*/ 88563 h 209340"/>
                  <a:gd name="connsiteX29" fmla="*/ 4505 w 245572"/>
                  <a:gd name="connsiteY29" fmla="*/ 54654 h 209340"/>
                  <a:gd name="connsiteX30" fmla="*/ 19269 w 245572"/>
                  <a:gd name="connsiteY30" fmla="*/ 26079 h 209340"/>
                  <a:gd name="connsiteX31" fmla="*/ 46129 w 245572"/>
                  <a:gd name="connsiteY31" fmla="*/ 7029 h 209340"/>
                  <a:gd name="connsiteX32" fmla="*/ 86325 w 245572"/>
                  <a:gd name="connsiteY32" fmla="*/ 76 h 209340"/>
                  <a:gd name="connsiteX33" fmla="*/ 97183 w 245572"/>
                  <a:gd name="connsiteY33" fmla="*/ 1981 h 209340"/>
                  <a:gd name="connsiteX34" fmla="*/ 102993 w 245572"/>
                  <a:gd name="connsiteY34" fmla="*/ 7029 h 209340"/>
                  <a:gd name="connsiteX35" fmla="*/ 104898 w 245572"/>
                  <a:gd name="connsiteY35" fmla="*/ 14744 h 209340"/>
                  <a:gd name="connsiteX36" fmla="*/ 104898 w 245572"/>
                  <a:gd name="connsiteY36" fmla="*/ 23698 h 209340"/>
                  <a:gd name="connsiteX37" fmla="*/ 28508 w 245572"/>
                  <a:gd name="connsiteY37" fmla="*/ 89611 h 209340"/>
                  <a:gd name="connsiteX38" fmla="*/ 34890 w 245572"/>
                  <a:gd name="connsiteY38" fmla="*/ 116472 h 209340"/>
                  <a:gd name="connsiteX39" fmla="*/ 50320 w 245572"/>
                  <a:gd name="connsiteY39" fmla="*/ 133140 h 209340"/>
                  <a:gd name="connsiteX40" fmla="*/ 66894 w 245572"/>
                  <a:gd name="connsiteY40" fmla="*/ 141427 h 209340"/>
                  <a:gd name="connsiteX41" fmla="*/ 76419 w 245572"/>
                  <a:gd name="connsiteY41" fmla="*/ 143332 h 209340"/>
                  <a:gd name="connsiteX42" fmla="*/ 80229 w 245572"/>
                  <a:gd name="connsiteY42" fmla="*/ 142094 h 209340"/>
                  <a:gd name="connsiteX43" fmla="*/ 82134 w 245572"/>
                  <a:gd name="connsiteY43" fmla="*/ 136284 h 209340"/>
                  <a:gd name="connsiteX44" fmla="*/ 80895 w 245572"/>
                  <a:gd name="connsiteY44" fmla="*/ 115805 h 209340"/>
                  <a:gd name="connsiteX45" fmla="*/ 78324 w 245572"/>
                  <a:gd name="connsiteY45" fmla="*/ 80657 h 209340"/>
                  <a:gd name="connsiteX46" fmla="*/ 76990 w 245572"/>
                  <a:gd name="connsiteY46" fmla="*/ 65989 h 209340"/>
                  <a:gd name="connsiteX47" fmla="*/ 75085 w 245572"/>
                  <a:gd name="connsiteY47" fmla="*/ 57702 h 209340"/>
                  <a:gd name="connsiteX48" fmla="*/ 72513 w 245572"/>
                  <a:gd name="connsiteY48" fmla="*/ 53797 h 209340"/>
                  <a:gd name="connsiteX49" fmla="*/ 67465 w 245572"/>
                  <a:gd name="connsiteY49" fmla="*/ 53226 h 209340"/>
                  <a:gd name="connsiteX50" fmla="*/ 60417 w 245572"/>
                  <a:gd name="connsiteY50" fmla="*/ 53797 h 209340"/>
                  <a:gd name="connsiteX51" fmla="*/ 46986 w 245572"/>
                  <a:gd name="connsiteY51" fmla="*/ 58274 h 209340"/>
                  <a:gd name="connsiteX52" fmla="*/ 34223 w 245572"/>
                  <a:gd name="connsiteY52" fmla="*/ 69132 h 209340"/>
                  <a:gd name="connsiteX53" fmla="*/ 28508 w 245572"/>
                  <a:gd name="connsiteY53" fmla="*/ 89611 h 209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45572" h="209340">
                    <a:moveTo>
                      <a:pt x="105279" y="133712"/>
                    </a:moveTo>
                    <a:cubicBezTo>
                      <a:pt x="104487" y="139179"/>
                      <a:pt x="105384" y="144770"/>
                      <a:pt x="107851" y="149714"/>
                    </a:cubicBezTo>
                    <a:cubicBezTo>
                      <a:pt x="109089" y="152285"/>
                      <a:pt x="114804" y="153524"/>
                      <a:pt x="123758" y="153524"/>
                    </a:cubicBezTo>
                    <a:cubicBezTo>
                      <a:pt x="134617" y="153438"/>
                      <a:pt x="145402" y="151733"/>
                      <a:pt x="155762" y="148476"/>
                    </a:cubicBezTo>
                    <a:cubicBezTo>
                      <a:pt x="165126" y="145208"/>
                      <a:pt x="173788" y="140198"/>
                      <a:pt x="181289" y="133712"/>
                    </a:cubicBezTo>
                    <a:cubicBezTo>
                      <a:pt x="188484" y="127378"/>
                      <a:pt x="194207" y="119538"/>
                      <a:pt x="198053" y="110756"/>
                    </a:cubicBezTo>
                    <a:cubicBezTo>
                      <a:pt x="202093" y="101479"/>
                      <a:pt x="204044" y="91440"/>
                      <a:pt x="203768" y="81324"/>
                    </a:cubicBezTo>
                    <a:cubicBezTo>
                      <a:pt x="203811" y="71828"/>
                      <a:pt x="202529" y="62369"/>
                      <a:pt x="199958" y="53226"/>
                    </a:cubicBezTo>
                    <a:cubicBezTo>
                      <a:pt x="197506" y="42938"/>
                      <a:pt x="193660" y="33042"/>
                      <a:pt x="188528" y="23793"/>
                    </a:cubicBezTo>
                    <a:cubicBezTo>
                      <a:pt x="188528" y="23126"/>
                      <a:pt x="187290" y="21888"/>
                      <a:pt x="186623" y="19983"/>
                    </a:cubicBezTo>
                    <a:cubicBezTo>
                      <a:pt x="185579" y="17907"/>
                      <a:pt x="184300" y="15954"/>
                      <a:pt x="182813" y="14173"/>
                    </a:cubicBezTo>
                    <a:cubicBezTo>
                      <a:pt x="181648" y="12544"/>
                      <a:pt x="180567" y="10858"/>
                      <a:pt x="179574" y="9125"/>
                    </a:cubicBezTo>
                    <a:cubicBezTo>
                      <a:pt x="179003" y="7791"/>
                      <a:pt x="178336" y="7124"/>
                      <a:pt x="178336" y="5886"/>
                    </a:cubicBezTo>
                    <a:cubicBezTo>
                      <a:pt x="178382" y="5219"/>
                      <a:pt x="178910" y="4696"/>
                      <a:pt x="179574" y="4648"/>
                    </a:cubicBezTo>
                    <a:lnTo>
                      <a:pt x="182146" y="4648"/>
                    </a:lnTo>
                    <a:cubicBezTo>
                      <a:pt x="184288" y="4762"/>
                      <a:pt x="186420" y="5010"/>
                      <a:pt x="188528" y="5410"/>
                    </a:cubicBezTo>
                    <a:cubicBezTo>
                      <a:pt x="192433" y="6077"/>
                      <a:pt x="197481" y="6077"/>
                      <a:pt x="202625" y="6743"/>
                    </a:cubicBezTo>
                    <a:lnTo>
                      <a:pt x="217960" y="8648"/>
                    </a:lnTo>
                    <a:cubicBezTo>
                      <a:pt x="220937" y="8515"/>
                      <a:pt x="223866" y="9429"/>
                      <a:pt x="226247" y="11220"/>
                    </a:cubicBezTo>
                    <a:cubicBezTo>
                      <a:pt x="227798" y="13392"/>
                      <a:pt x="229107" y="15716"/>
                      <a:pt x="230152" y="18173"/>
                    </a:cubicBezTo>
                    <a:cubicBezTo>
                      <a:pt x="232581" y="23612"/>
                      <a:pt x="234712" y="29175"/>
                      <a:pt x="236534" y="34842"/>
                    </a:cubicBezTo>
                    <a:cubicBezTo>
                      <a:pt x="239206" y="43015"/>
                      <a:pt x="241338" y="51349"/>
                      <a:pt x="242916" y="59798"/>
                    </a:cubicBezTo>
                    <a:cubicBezTo>
                      <a:pt x="245000" y="69885"/>
                      <a:pt x="245863" y="80181"/>
                      <a:pt x="245487" y="90468"/>
                    </a:cubicBezTo>
                    <a:cubicBezTo>
                      <a:pt x="246145" y="108013"/>
                      <a:pt x="242891" y="125482"/>
                      <a:pt x="235962" y="141618"/>
                    </a:cubicBezTo>
                    <a:cubicBezTo>
                      <a:pt x="224291" y="169459"/>
                      <a:pt x="201598" y="191224"/>
                      <a:pt x="173288" y="201720"/>
                    </a:cubicBezTo>
                    <a:cubicBezTo>
                      <a:pt x="158911" y="206797"/>
                      <a:pt x="143769" y="209378"/>
                      <a:pt x="128520" y="209340"/>
                    </a:cubicBezTo>
                    <a:cubicBezTo>
                      <a:pt x="113333" y="209045"/>
                      <a:pt x="98276" y="206473"/>
                      <a:pt x="83848" y="201720"/>
                    </a:cubicBezTo>
                    <a:cubicBezTo>
                      <a:pt x="68682" y="196958"/>
                      <a:pt x="54558" y="189366"/>
                      <a:pt x="42224" y="179336"/>
                    </a:cubicBezTo>
                    <a:cubicBezTo>
                      <a:pt x="14836" y="157267"/>
                      <a:pt x="-753" y="123729"/>
                      <a:pt x="28" y="88563"/>
                    </a:cubicBezTo>
                    <a:cubicBezTo>
                      <a:pt x="-76" y="77105"/>
                      <a:pt x="1431" y="65694"/>
                      <a:pt x="4505" y="54654"/>
                    </a:cubicBezTo>
                    <a:cubicBezTo>
                      <a:pt x="7148" y="44120"/>
                      <a:pt x="12202" y="34337"/>
                      <a:pt x="19269" y="26079"/>
                    </a:cubicBezTo>
                    <a:cubicBezTo>
                      <a:pt x="26632" y="17745"/>
                      <a:pt x="35826" y="11220"/>
                      <a:pt x="46129" y="7029"/>
                    </a:cubicBezTo>
                    <a:cubicBezTo>
                      <a:pt x="58889" y="1905"/>
                      <a:pt x="72586" y="-467"/>
                      <a:pt x="86325" y="76"/>
                    </a:cubicBezTo>
                    <a:cubicBezTo>
                      <a:pt x="90030" y="47"/>
                      <a:pt x="93708" y="695"/>
                      <a:pt x="97183" y="1981"/>
                    </a:cubicBezTo>
                    <a:cubicBezTo>
                      <a:pt x="99520" y="3143"/>
                      <a:pt x="101521" y="4877"/>
                      <a:pt x="102993" y="7029"/>
                    </a:cubicBezTo>
                    <a:cubicBezTo>
                      <a:pt x="104204" y="9420"/>
                      <a:pt x="104855" y="12058"/>
                      <a:pt x="104898" y="14744"/>
                    </a:cubicBezTo>
                    <a:lnTo>
                      <a:pt x="104898" y="23698"/>
                    </a:lnTo>
                    <a:close/>
                    <a:moveTo>
                      <a:pt x="28508" y="89611"/>
                    </a:moveTo>
                    <a:cubicBezTo>
                      <a:pt x="28052" y="98984"/>
                      <a:pt x="30264" y="108299"/>
                      <a:pt x="34890" y="116472"/>
                    </a:cubicBezTo>
                    <a:cubicBezTo>
                      <a:pt x="38809" y="123044"/>
                      <a:pt x="44066" y="128730"/>
                      <a:pt x="50320" y="133140"/>
                    </a:cubicBezTo>
                    <a:cubicBezTo>
                      <a:pt x="55357" y="136788"/>
                      <a:pt x="60955" y="139589"/>
                      <a:pt x="66894" y="141427"/>
                    </a:cubicBezTo>
                    <a:cubicBezTo>
                      <a:pt x="69924" y="142646"/>
                      <a:pt x="73153" y="143284"/>
                      <a:pt x="76419" y="143332"/>
                    </a:cubicBezTo>
                    <a:cubicBezTo>
                      <a:pt x="77777" y="143275"/>
                      <a:pt x="79094" y="142846"/>
                      <a:pt x="80229" y="142094"/>
                    </a:cubicBezTo>
                    <a:cubicBezTo>
                      <a:pt x="81467" y="141427"/>
                      <a:pt x="82134" y="139522"/>
                      <a:pt x="82134" y="136284"/>
                    </a:cubicBezTo>
                    <a:cubicBezTo>
                      <a:pt x="82134" y="133045"/>
                      <a:pt x="81467" y="126759"/>
                      <a:pt x="80895" y="115805"/>
                    </a:cubicBezTo>
                    <a:cubicBezTo>
                      <a:pt x="80324" y="104851"/>
                      <a:pt x="78990" y="93421"/>
                      <a:pt x="78324" y="80657"/>
                    </a:cubicBezTo>
                    <a:cubicBezTo>
                      <a:pt x="78301" y="75743"/>
                      <a:pt x="77855" y="70828"/>
                      <a:pt x="76990" y="65989"/>
                    </a:cubicBezTo>
                    <a:cubicBezTo>
                      <a:pt x="77008" y="63112"/>
                      <a:pt x="76356" y="60284"/>
                      <a:pt x="75085" y="57702"/>
                    </a:cubicBezTo>
                    <a:cubicBezTo>
                      <a:pt x="74514" y="56369"/>
                      <a:pt x="73847" y="54464"/>
                      <a:pt x="72513" y="53797"/>
                    </a:cubicBezTo>
                    <a:cubicBezTo>
                      <a:pt x="70874" y="53321"/>
                      <a:pt x="69168" y="53130"/>
                      <a:pt x="67465" y="53226"/>
                    </a:cubicBezTo>
                    <a:cubicBezTo>
                      <a:pt x="65105" y="53235"/>
                      <a:pt x="62748" y="53426"/>
                      <a:pt x="60417" y="53797"/>
                    </a:cubicBezTo>
                    <a:cubicBezTo>
                      <a:pt x="55695" y="54416"/>
                      <a:pt x="51135" y="55940"/>
                      <a:pt x="46986" y="58274"/>
                    </a:cubicBezTo>
                    <a:cubicBezTo>
                      <a:pt x="41906" y="60788"/>
                      <a:pt x="37522" y="64522"/>
                      <a:pt x="34223" y="69132"/>
                    </a:cubicBezTo>
                    <a:cubicBezTo>
                      <a:pt x="29816" y="75000"/>
                      <a:pt x="27775" y="82305"/>
                      <a:pt x="28508" y="896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38E50A33-8327-4A06-B91A-B72A1F58ADF2}"/>
                  </a:ext>
                </a:extLst>
              </p:cNvPr>
              <p:cNvSpPr/>
              <p:nvPr/>
            </p:nvSpPr>
            <p:spPr>
              <a:xfrm>
                <a:off x="728661" y="2707798"/>
                <a:ext cx="241566" cy="283913"/>
              </a:xfrm>
              <a:custGeom>
                <a:avLst/>
                <a:gdLst>
                  <a:gd name="connsiteX0" fmla="*/ 19253 w 241566"/>
                  <a:gd name="connsiteY0" fmla="*/ 283845 h 283913"/>
                  <a:gd name="connsiteX1" fmla="*/ 12204 w 241566"/>
                  <a:gd name="connsiteY1" fmla="*/ 282607 h 283913"/>
                  <a:gd name="connsiteX2" fmla="*/ 9633 w 241566"/>
                  <a:gd name="connsiteY2" fmla="*/ 276225 h 283913"/>
                  <a:gd name="connsiteX3" fmla="*/ 7061 w 241566"/>
                  <a:gd name="connsiteY3" fmla="*/ 255079 h 283913"/>
                  <a:gd name="connsiteX4" fmla="*/ 3918 w 241566"/>
                  <a:gd name="connsiteY4" fmla="*/ 232124 h 283913"/>
                  <a:gd name="connsiteX5" fmla="*/ 1346 w 241566"/>
                  <a:gd name="connsiteY5" fmla="*/ 212312 h 283913"/>
                  <a:gd name="connsiteX6" fmla="*/ 12 w 241566"/>
                  <a:gd name="connsiteY6" fmla="*/ 199454 h 283913"/>
                  <a:gd name="connsiteX7" fmla="*/ 4489 w 241566"/>
                  <a:gd name="connsiteY7" fmla="*/ 195644 h 283913"/>
                  <a:gd name="connsiteX8" fmla="*/ 12871 w 241566"/>
                  <a:gd name="connsiteY8" fmla="*/ 194405 h 283913"/>
                  <a:gd name="connsiteX9" fmla="*/ 21158 w 241566"/>
                  <a:gd name="connsiteY9" fmla="*/ 193738 h 283913"/>
                  <a:gd name="connsiteX10" fmla="*/ 30111 w 241566"/>
                  <a:gd name="connsiteY10" fmla="*/ 193072 h 283913"/>
                  <a:gd name="connsiteX11" fmla="*/ 37731 w 241566"/>
                  <a:gd name="connsiteY11" fmla="*/ 192405 h 283913"/>
                  <a:gd name="connsiteX12" fmla="*/ 41637 w 241566"/>
                  <a:gd name="connsiteY12" fmla="*/ 192405 h 283913"/>
                  <a:gd name="connsiteX13" fmla="*/ 45447 w 241566"/>
                  <a:gd name="connsiteY13" fmla="*/ 191834 h 283913"/>
                  <a:gd name="connsiteX14" fmla="*/ 48018 w 241566"/>
                  <a:gd name="connsiteY14" fmla="*/ 188595 h 283913"/>
                  <a:gd name="connsiteX15" fmla="*/ 46685 w 241566"/>
                  <a:gd name="connsiteY15" fmla="*/ 185452 h 283913"/>
                  <a:gd name="connsiteX16" fmla="*/ 39636 w 241566"/>
                  <a:gd name="connsiteY16" fmla="*/ 177737 h 283913"/>
                  <a:gd name="connsiteX17" fmla="*/ 23063 w 241566"/>
                  <a:gd name="connsiteY17" fmla="*/ 161734 h 283913"/>
                  <a:gd name="connsiteX18" fmla="*/ 10299 w 241566"/>
                  <a:gd name="connsiteY18" fmla="*/ 147066 h 283913"/>
                  <a:gd name="connsiteX19" fmla="*/ 2584 w 241566"/>
                  <a:gd name="connsiteY19" fmla="*/ 129826 h 283913"/>
                  <a:gd name="connsiteX20" fmla="*/ 12 w 241566"/>
                  <a:gd name="connsiteY20" fmla="*/ 105537 h 283913"/>
                  <a:gd name="connsiteX21" fmla="*/ 2584 w 241566"/>
                  <a:gd name="connsiteY21" fmla="*/ 81248 h 283913"/>
                  <a:gd name="connsiteX22" fmla="*/ 10871 w 241566"/>
                  <a:gd name="connsiteY22" fmla="*/ 59436 h 283913"/>
                  <a:gd name="connsiteX23" fmla="*/ 24968 w 241566"/>
                  <a:gd name="connsiteY23" fmla="*/ 42863 h 283913"/>
                  <a:gd name="connsiteX24" fmla="*/ 45447 w 241566"/>
                  <a:gd name="connsiteY24" fmla="*/ 34576 h 283913"/>
                  <a:gd name="connsiteX25" fmla="*/ 53733 w 241566"/>
                  <a:gd name="connsiteY25" fmla="*/ 33909 h 283913"/>
                  <a:gd name="connsiteX26" fmla="*/ 64592 w 241566"/>
                  <a:gd name="connsiteY26" fmla="*/ 33242 h 283913"/>
                  <a:gd name="connsiteX27" fmla="*/ 176511 w 241566"/>
                  <a:gd name="connsiteY27" fmla="*/ 33242 h 283913"/>
                  <a:gd name="connsiteX28" fmla="*/ 199466 w 241566"/>
                  <a:gd name="connsiteY28" fmla="*/ 32004 h 283913"/>
                  <a:gd name="connsiteX29" fmla="*/ 208991 w 241566"/>
                  <a:gd name="connsiteY29" fmla="*/ 29432 h 283913"/>
                  <a:gd name="connsiteX30" fmla="*/ 212229 w 241566"/>
                  <a:gd name="connsiteY30" fmla="*/ 24289 h 283913"/>
                  <a:gd name="connsiteX31" fmla="*/ 214134 w 241566"/>
                  <a:gd name="connsiteY31" fmla="*/ 19812 h 283913"/>
                  <a:gd name="connsiteX32" fmla="*/ 216706 w 241566"/>
                  <a:gd name="connsiteY32" fmla="*/ 13430 h 283913"/>
                  <a:gd name="connsiteX33" fmla="*/ 218611 w 241566"/>
                  <a:gd name="connsiteY33" fmla="*/ 7049 h 283913"/>
                  <a:gd name="connsiteX34" fmla="*/ 219849 w 241566"/>
                  <a:gd name="connsiteY34" fmla="*/ 3810 h 283913"/>
                  <a:gd name="connsiteX35" fmla="*/ 223088 w 241566"/>
                  <a:gd name="connsiteY35" fmla="*/ 667 h 283913"/>
                  <a:gd name="connsiteX36" fmla="*/ 227565 w 241566"/>
                  <a:gd name="connsiteY36" fmla="*/ 0 h 283913"/>
                  <a:gd name="connsiteX37" fmla="*/ 235185 w 241566"/>
                  <a:gd name="connsiteY37" fmla="*/ 0 h 283913"/>
                  <a:gd name="connsiteX38" fmla="*/ 241566 w 241566"/>
                  <a:gd name="connsiteY38" fmla="*/ 5144 h 283913"/>
                  <a:gd name="connsiteX39" fmla="*/ 241566 w 241566"/>
                  <a:gd name="connsiteY39" fmla="*/ 12192 h 283913"/>
                  <a:gd name="connsiteX40" fmla="*/ 240995 w 241566"/>
                  <a:gd name="connsiteY40" fmla="*/ 21717 h 283913"/>
                  <a:gd name="connsiteX41" fmla="*/ 240328 w 241566"/>
                  <a:gd name="connsiteY41" fmla="*/ 37052 h 283913"/>
                  <a:gd name="connsiteX42" fmla="*/ 240328 w 241566"/>
                  <a:gd name="connsiteY42" fmla="*/ 86296 h 283913"/>
                  <a:gd name="connsiteX43" fmla="*/ 240995 w 241566"/>
                  <a:gd name="connsiteY43" fmla="*/ 101632 h 283913"/>
                  <a:gd name="connsiteX44" fmla="*/ 241566 w 241566"/>
                  <a:gd name="connsiteY44" fmla="*/ 110585 h 283913"/>
                  <a:gd name="connsiteX45" fmla="*/ 241566 w 241566"/>
                  <a:gd name="connsiteY45" fmla="*/ 117634 h 283913"/>
                  <a:gd name="connsiteX46" fmla="*/ 239661 w 241566"/>
                  <a:gd name="connsiteY46" fmla="*/ 122111 h 283913"/>
                  <a:gd name="connsiteX47" fmla="*/ 235851 w 241566"/>
                  <a:gd name="connsiteY47" fmla="*/ 122777 h 283913"/>
                  <a:gd name="connsiteX48" fmla="*/ 228136 w 241566"/>
                  <a:gd name="connsiteY48" fmla="*/ 122777 h 283913"/>
                  <a:gd name="connsiteX49" fmla="*/ 221183 w 241566"/>
                  <a:gd name="connsiteY49" fmla="*/ 120206 h 283913"/>
                  <a:gd name="connsiteX50" fmla="*/ 216039 w 241566"/>
                  <a:gd name="connsiteY50" fmla="*/ 108013 h 283913"/>
                  <a:gd name="connsiteX51" fmla="*/ 210229 w 241566"/>
                  <a:gd name="connsiteY51" fmla="*/ 94679 h 283913"/>
                  <a:gd name="connsiteX52" fmla="*/ 198799 w 241566"/>
                  <a:gd name="connsiteY52" fmla="*/ 90202 h 283913"/>
                  <a:gd name="connsiteX53" fmla="*/ 184702 w 241566"/>
                  <a:gd name="connsiteY53" fmla="*/ 89535 h 283913"/>
                  <a:gd name="connsiteX54" fmla="*/ 117075 w 241566"/>
                  <a:gd name="connsiteY54" fmla="*/ 89535 h 283913"/>
                  <a:gd name="connsiteX55" fmla="*/ 87642 w 241566"/>
                  <a:gd name="connsiteY55" fmla="*/ 90202 h 283913"/>
                  <a:gd name="connsiteX56" fmla="*/ 64592 w 241566"/>
                  <a:gd name="connsiteY56" fmla="*/ 94679 h 283913"/>
                  <a:gd name="connsiteX57" fmla="*/ 49257 w 241566"/>
                  <a:gd name="connsiteY57" fmla="*/ 106775 h 283913"/>
                  <a:gd name="connsiteX58" fmla="*/ 43542 w 241566"/>
                  <a:gd name="connsiteY58" fmla="*/ 130397 h 283913"/>
                  <a:gd name="connsiteX59" fmla="*/ 51162 w 241566"/>
                  <a:gd name="connsiteY59" fmla="*/ 161163 h 283913"/>
                  <a:gd name="connsiteX60" fmla="*/ 66497 w 241566"/>
                  <a:gd name="connsiteY60" fmla="*/ 179070 h 283913"/>
                  <a:gd name="connsiteX61" fmla="*/ 90214 w 241566"/>
                  <a:gd name="connsiteY61" fmla="*/ 188595 h 283913"/>
                  <a:gd name="connsiteX62" fmla="*/ 120218 w 241566"/>
                  <a:gd name="connsiteY62" fmla="*/ 189929 h 283913"/>
                  <a:gd name="connsiteX63" fmla="*/ 176511 w 241566"/>
                  <a:gd name="connsiteY63" fmla="*/ 189929 h 283913"/>
                  <a:gd name="connsiteX64" fmla="*/ 199466 w 241566"/>
                  <a:gd name="connsiteY64" fmla="*/ 188595 h 283913"/>
                  <a:gd name="connsiteX65" fmla="*/ 208991 w 241566"/>
                  <a:gd name="connsiteY65" fmla="*/ 186023 h 283913"/>
                  <a:gd name="connsiteX66" fmla="*/ 212229 w 241566"/>
                  <a:gd name="connsiteY66" fmla="*/ 180975 h 283913"/>
                  <a:gd name="connsiteX67" fmla="*/ 214134 w 241566"/>
                  <a:gd name="connsiteY67" fmla="*/ 176498 h 283913"/>
                  <a:gd name="connsiteX68" fmla="*/ 216706 w 241566"/>
                  <a:gd name="connsiteY68" fmla="*/ 169450 h 283913"/>
                  <a:gd name="connsiteX69" fmla="*/ 218611 w 241566"/>
                  <a:gd name="connsiteY69" fmla="*/ 163068 h 283913"/>
                  <a:gd name="connsiteX70" fmla="*/ 219849 w 241566"/>
                  <a:gd name="connsiteY70" fmla="*/ 159829 h 283913"/>
                  <a:gd name="connsiteX71" fmla="*/ 223088 w 241566"/>
                  <a:gd name="connsiteY71" fmla="*/ 156686 h 283913"/>
                  <a:gd name="connsiteX72" fmla="*/ 227565 w 241566"/>
                  <a:gd name="connsiteY72" fmla="*/ 156020 h 283913"/>
                  <a:gd name="connsiteX73" fmla="*/ 235185 w 241566"/>
                  <a:gd name="connsiteY73" fmla="*/ 156020 h 283913"/>
                  <a:gd name="connsiteX74" fmla="*/ 241566 w 241566"/>
                  <a:gd name="connsiteY74" fmla="*/ 161163 h 283913"/>
                  <a:gd name="connsiteX75" fmla="*/ 241566 w 241566"/>
                  <a:gd name="connsiteY75" fmla="*/ 169545 h 283913"/>
                  <a:gd name="connsiteX76" fmla="*/ 240995 w 241566"/>
                  <a:gd name="connsiteY76" fmla="*/ 180404 h 283913"/>
                  <a:gd name="connsiteX77" fmla="*/ 239661 w 241566"/>
                  <a:gd name="connsiteY77" fmla="*/ 195072 h 283913"/>
                  <a:gd name="connsiteX78" fmla="*/ 239661 w 241566"/>
                  <a:gd name="connsiteY78" fmla="*/ 241173 h 283913"/>
                  <a:gd name="connsiteX79" fmla="*/ 240328 w 241566"/>
                  <a:gd name="connsiteY79" fmla="*/ 256508 h 283913"/>
                  <a:gd name="connsiteX80" fmla="*/ 240995 w 241566"/>
                  <a:gd name="connsiteY80" fmla="*/ 266033 h 283913"/>
                  <a:gd name="connsiteX81" fmla="*/ 240995 w 241566"/>
                  <a:gd name="connsiteY81" fmla="*/ 273082 h 283913"/>
                  <a:gd name="connsiteX82" fmla="*/ 238995 w 241566"/>
                  <a:gd name="connsiteY82" fmla="*/ 277559 h 283913"/>
                  <a:gd name="connsiteX83" fmla="*/ 235185 w 241566"/>
                  <a:gd name="connsiteY83" fmla="*/ 278225 h 283913"/>
                  <a:gd name="connsiteX84" fmla="*/ 227565 w 241566"/>
                  <a:gd name="connsiteY84" fmla="*/ 278225 h 283913"/>
                  <a:gd name="connsiteX85" fmla="*/ 220516 w 241566"/>
                  <a:gd name="connsiteY85" fmla="*/ 275654 h 283913"/>
                  <a:gd name="connsiteX86" fmla="*/ 215373 w 241566"/>
                  <a:gd name="connsiteY86" fmla="*/ 263462 h 283913"/>
                  <a:gd name="connsiteX87" fmla="*/ 209658 w 241566"/>
                  <a:gd name="connsiteY87" fmla="*/ 250031 h 283913"/>
                  <a:gd name="connsiteX88" fmla="*/ 198132 w 241566"/>
                  <a:gd name="connsiteY88" fmla="*/ 244983 h 283913"/>
                  <a:gd name="connsiteX89" fmla="*/ 184702 w 241566"/>
                  <a:gd name="connsiteY89" fmla="*/ 244316 h 283913"/>
                  <a:gd name="connsiteX90" fmla="*/ 116408 w 241566"/>
                  <a:gd name="connsiteY90" fmla="*/ 244316 h 283913"/>
                  <a:gd name="connsiteX91" fmla="*/ 99739 w 241566"/>
                  <a:gd name="connsiteY91" fmla="*/ 244983 h 283913"/>
                  <a:gd name="connsiteX92" fmla="*/ 77355 w 241566"/>
                  <a:gd name="connsiteY92" fmla="*/ 246221 h 283913"/>
                  <a:gd name="connsiteX93" fmla="*/ 56305 w 241566"/>
                  <a:gd name="connsiteY93" fmla="*/ 246221 h 283913"/>
                  <a:gd name="connsiteX94" fmla="*/ 43542 w 241566"/>
                  <a:gd name="connsiteY94" fmla="*/ 249460 h 283913"/>
                  <a:gd name="connsiteX95" fmla="*/ 37731 w 241566"/>
                  <a:gd name="connsiteY95" fmla="*/ 256508 h 283913"/>
                  <a:gd name="connsiteX96" fmla="*/ 35160 w 241566"/>
                  <a:gd name="connsiteY96" fmla="*/ 269938 h 283913"/>
                  <a:gd name="connsiteX97" fmla="*/ 33255 w 241566"/>
                  <a:gd name="connsiteY97" fmla="*/ 281369 h 283913"/>
                  <a:gd name="connsiteX98" fmla="*/ 28778 w 241566"/>
                  <a:gd name="connsiteY98" fmla="*/ 283369 h 28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241566" h="283913">
                    <a:moveTo>
                      <a:pt x="19253" y="283845"/>
                    </a:moveTo>
                    <a:cubicBezTo>
                      <a:pt x="16833" y="284093"/>
                      <a:pt x="14392" y="283664"/>
                      <a:pt x="12204" y="282607"/>
                    </a:cubicBezTo>
                    <a:cubicBezTo>
                      <a:pt x="10678" y="280816"/>
                      <a:pt x="9775" y="278578"/>
                      <a:pt x="9633" y="276225"/>
                    </a:cubicBezTo>
                    <a:lnTo>
                      <a:pt x="7061" y="255079"/>
                    </a:lnTo>
                    <a:lnTo>
                      <a:pt x="3918" y="232124"/>
                    </a:lnTo>
                    <a:lnTo>
                      <a:pt x="1346" y="212312"/>
                    </a:lnTo>
                    <a:cubicBezTo>
                      <a:pt x="572" y="208064"/>
                      <a:pt x="127" y="203768"/>
                      <a:pt x="12" y="199454"/>
                    </a:cubicBezTo>
                    <a:cubicBezTo>
                      <a:pt x="12" y="196882"/>
                      <a:pt x="1346" y="195644"/>
                      <a:pt x="4489" y="195644"/>
                    </a:cubicBezTo>
                    <a:cubicBezTo>
                      <a:pt x="7322" y="195558"/>
                      <a:pt x="10136" y="195148"/>
                      <a:pt x="12871" y="194405"/>
                    </a:cubicBezTo>
                    <a:cubicBezTo>
                      <a:pt x="15592" y="193824"/>
                      <a:pt x="18378" y="193596"/>
                      <a:pt x="21158" y="193738"/>
                    </a:cubicBezTo>
                    <a:cubicBezTo>
                      <a:pt x="24301" y="193738"/>
                      <a:pt x="27540" y="193072"/>
                      <a:pt x="30111" y="193072"/>
                    </a:cubicBezTo>
                    <a:cubicBezTo>
                      <a:pt x="32670" y="193177"/>
                      <a:pt x="35231" y="192957"/>
                      <a:pt x="37731" y="192405"/>
                    </a:cubicBezTo>
                    <a:cubicBezTo>
                      <a:pt x="39012" y="192072"/>
                      <a:pt x="40355" y="192072"/>
                      <a:pt x="41637" y="192405"/>
                    </a:cubicBezTo>
                    <a:cubicBezTo>
                      <a:pt x="42875" y="192405"/>
                      <a:pt x="44113" y="191834"/>
                      <a:pt x="45447" y="191834"/>
                    </a:cubicBezTo>
                    <a:cubicBezTo>
                      <a:pt x="47017" y="191586"/>
                      <a:pt x="48136" y="190176"/>
                      <a:pt x="48018" y="188595"/>
                    </a:cubicBezTo>
                    <a:cubicBezTo>
                      <a:pt x="47996" y="187414"/>
                      <a:pt x="47518" y="186290"/>
                      <a:pt x="46685" y="185452"/>
                    </a:cubicBezTo>
                    <a:cubicBezTo>
                      <a:pt x="44664" y="182594"/>
                      <a:pt x="42296" y="180004"/>
                      <a:pt x="39636" y="177737"/>
                    </a:cubicBezTo>
                    <a:cubicBezTo>
                      <a:pt x="33255" y="172021"/>
                      <a:pt x="28206" y="166211"/>
                      <a:pt x="23063" y="161734"/>
                    </a:cubicBezTo>
                    <a:cubicBezTo>
                      <a:pt x="18277" y="157334"/>
                      <a:pt x="13996" y="152410"/>
                      <a:pt x="10299" y="147066"/>
                    </a:cubicBezTo>
                    <a:cubicBezTo>
                      <a:pt x="6953" y="141694"/>
                      <a:pt x="4358" y="135893"/>
                      <a:pt x="2584" y="129826"/>
                    </a:cubicBezTo>
                    <a:cubicBezTo>
                      <a:pt x="793" y="121853"/>
                      <a:pt x="-70" y="113709"/>
                      <a:pt x="12" y="105537"/>
                    </a:cubicBezTo>
                    <a:cubicBezTo>
                      <a:pt x="-115" y="97365"/>
                      <a:pt x="748" y="89211"/>
                      <a:pt x="2584" y="81248"/>
                    </a:cubicBezTo>
                    <a:cubicBezTo>
                      <a:pt x="4294" y="73619"/>
                      <a:pt x="7085" y="66275"/>
                      <a:pt x="10871" y="59436"/>
                    </a:cubicBezTo>
                    <a:cubicBezTo>
                      <a:pt x="14536" y="53111"/>
                      <a:pt x="19312" y="47492"/>
                      <a:pt x="24968" y="42863"/>
                    </a:cubicBezTo>
                    <a:cubicBezTo>
                      <a:pt x="30826" y="38138"/>
                      <a:pt x="37951" y="35252"/>
                      <a:pt x="45447" y="34576"/>
                    </a:cubicBezTo>
                    <a:cubicBezTo>
                      <a:pt x="48590" y="34576"/>
                      <a:pt x="51162" y="33909"/>
                      <a:pt x="53733" y="33909"/>
                    </a:cubicBezTo>
                    <a:cubicBezTo>
                      <a:pt x="56305" y="33909"/>
                      <a:pt x="60115" y="33242"/>
                      <a:pt x="64592" y="33242"/>
                    </a:cubicBezTo>
                    <a:lnTo>
                      <a:pt x="176511" y="33242"/>
                    </a:lnTo>
                    <a:cubicBezTo>
                      <a:pt x="184181" y="33318"/>
                      <a:pt x="191848" y="32899"/>
                      <a:pt x="199466" y="32004"/>
                    </a:cubicBezTo>
                    <a:cubicBezTo>
                      <a:pt x="202769" y="31718"/>
                      <a:pt x="205994" y="30851"/>
                      <a:pt x="208991" y="29432"/>
                    </a:cubicBezTo>
                    <a:cubicBezTo>
                      <a:pt x="210413" y="27956"/>
                      <a:pt x="211516" y="26203"/>
                      <a:pt x="212229" y="24289"/>
                    </a:cubicBezTo>
                    <a:cubicBezTo>
                      <a:pt x="212507" y="22670"/>
                      <a:pt x="213160" y="21136"/>
                      <a:pt x="214134" y="19812"/>
                    </a:cubicBezTo>
                    <a:cubicBezTo>
                      <a:pt x="215373" y="17907"/>
                      <a:pt x="215373" y="15335"/>
                      <a:pt x="216706" y="13430"/>
                    </a:cubicBezTo>
                    <a:lnTo>
                      <a:pt x="218611" y="7049"/>
                    </a:lnTo>
                    <a:cubicBezTo>
                      <a:pt x="219183" y="5810"/>
                      <a:pt x="219183" y="5144"/>
                      <a:pt x="219849" y="3810"/>
                    </a:cubicBezTo>
                    <a:cubicBezTo>
                      <a:pt x="220601" y="2467"/>
                      <a:pt x="221726" y="1381"/>
                      <a:pt x="223088" y="667"/>
                    </a:cubicBezTo>
                    <a:cubicBezTo>
                      <a:pt x="224326" y="667"/>
                      <a:pt x="226231" y="0"/>
                      <a:pt x="227565" y="0"/>
                    </a:cubicBezTo>
                    <a:lnTo>
                      <a:pt x="235185" y="0"/>
                    </a:lnTo>
                    <a:cubicBezTo>
                      <a:pt x="239661" y="0"/>
                      <a:pt x="241566" y="1905"/>
                      <a:pt x="241566" y="5144"/>
                    </a:cubicBezTo>
                    <a:lnTo>
                      <a:pt x="241566" y="12192"/>
                    </a:lnTo>
                    <a:lnTo>
                      <a:pt x="240995" y="21717"/>
                    </a:lnTo>
                    <a:lnTo>
                      <a:pt x="240328" y="37052"/>
                    </a:lnTo>
                    <a:lnTo>
                      <a:pt x="240328" y="86296"/>
                    </a:lnTo>
                    <a:cubicBezTo>
                      <a:pt x="240328" y="92678"/>
                      <a:pt x="240995" y="97822"/>
                      <a:pt x="240995" y="101632"/>
                    </a:cubicBezTo>
                    <a:lnTo>
                      <a:pt x="241566" y="110585"/>
                    </a:lnTo>
                    <a:lnTo>
                      <a:pt x="241566" y="117634"/>
                    </a:lnTo>
                    <a:cubicBezTo>
                      <a:pt x="241566" y="120206"/>
                      <a:pt x="240995" y="121444"/>
                      <a:pt x="239661" y="122111"/>
                    </a:cubicBezTo>
                    <a:cubicBezTo>
                      <a:pt x="238469" y="122653"/>
                      <a:pt x="237157" y="122882"/>
                      <a:pt x="235851" y="122777"/>
                    </a:cubicBezTo>
                    <a:lnTo>
                      <a:pt x="228136" y="122777"/>
                    </a:lnTo>
                    <a:cubicBezTo>
                      <a:pt x="224326" y="122777"/>
                      <a:pt x="222421" y="122111"/>
                      <a:pt x="221183" y="120206"/>
                    </a:cubicBezTo>
                    <a:cubicBezTo>
                      <a:pt x="219130" y="116291"/>
                      <a:pt x="217410" y="112214"/>
                      <a:pt x="216039" y="108013"/>
                    </a:cubicBezTo>
                    <a:cubicBezTo>
                      <a:pt x="214864" y="103270"/>
                      <a:pt x="212900" y="98765"/>
                      <a:pt x="210229" y="94679"/>
                    </a:cubicBezTo>
                    <a:cubicBezTo>
                      <a:pt x="207061" y="91897"/>
                      <a:pt x="203016" y="90307"/>
                      <a:pt x="198799" y="90202"/>
                    </a:cubicBezTo>
                    <a:cubicBezTo>
                      <a:pt x="194894" y="90202"/>
                      <a:pt x="190417" y="89535"/>
                      <a:pt x="184702" y="89535"/>
                    </a:cubicBezTo>
                    <a:lnTo>
                      <a:pt x="117075" y="89535"/>
                    </a:lnTo>
                    <a:cubicBezTo>
                      <a:pt x="106788" y="89535"/>
                      <a:pt x="96596" y="89535"/>
                      <a:pt x="87642" y="90202"/>
                    </a:cubicBezTo>
                    <a:cubicBezTo>
                      <a:pt x="79761" y="90383"/>
                      <a:pt x="71967" y="91897"/>
                      <a:pt x="64592" y="94679"/>
                    </a:cubicBezTo>
                    <a:cubicBezTo>
                      <a:pt x="58328" y="96984"/>
                      <a:pt x="52959" y="101222"/>
                      <a:pt x="49257" y="106775"/>
                    </a:cubicBezTo>
                    <a:cubicBezTo>
                      <a:pt x="45438" y="114062"/>
                      <a:pt x="43475" y="122177"/>
                      <a:pt x="43542" y="130397"/>
                    </a:cubicBezTo>
                    <a:cubicBezTo>
                      <a:pt x="42780" y="141199"/>
                      <a:pt x="45447" y="151962"/>
                      <a:pt x="51162" y="161163"/>
                    </a:cubicBezTo>
                    <a:cubicBezTo>
                      <a:pt x="55414" y="167821"/>
                      <a:pt x="60576" y="173841"/>
                      <a:pt x="66497" y="179070"/>
                    </a:cubicBezTo>
                    <a:cubicBezTo>
                      <a:pt x="73387" y="184347"/>
                      <a:pt x="81588" y="187642"/>
                      <a:pt x="90214" y="188595"/>
                    </a:cubicBezTo>
                    <a:cubicBezTo>
                      <a:pt x="100173" y="189719"/>
                      <a:pt x="110198" y="190167"/>
                      <a:pt x="120218" y="189929"/>
                    </a:cubicBezTo>
                    <a:lnTo>
                      <a:pt x="176511" y="189929"/>
                    </a:lnTo>
                    <a:cubicBezTo>
                      <a:pt x="184131" y="189929"/>
                      <a:pt x="191846" y="189262"/>
                      <a:pt x="199466" y="188595"/>
                    </a:cubicBezTo>
                    <a:cubicBezTo>
                      <a:pt x="202776" y="188357"/>
                      <a:pt x="206010" y="187481"/>
                      <a:pt x="208991" y="186023"/>
                    </a:cubicBezTo>
                    <a:cubicBezTo>
                      <a:pt x="210413" y="184585"/>
                      <a:pt x="211517" y="182871"/>
                      <a:pt x="212229" y="180975"/>
                    </a:cubicBezTo>
                    <a:lnTo>
                      <a:pt x="214134" y="176498"/>
                    </a:lnTo>
                    <a:cubicBezTo>
                      <a:pt x="214757" y="174069"/>
                      <a:pt x="215619" y="171707"/>
                      <a:pt x="216706" y="169450"/>
                    </a:cubicBezTo>
                    <a:lnTo>
                      <a:pt x="218611" y="163068"/>
                    </a:lnTo>
                    <a:cubicBezTo>
                      <a:pt x="219183" y="161734"/>
                      <a:pt x="219183" y="161163"/>
                      <a:pt x="219849" y="159829"/>
                    </a:cubicBezTo>
                    <a:cubicBezTo>
                      <a:pt x="220571" y="158468"/>
                      <a:pt x="221705" y="157372"/>
                      <a:pt x="223088" y="156686"/>
                    </a:cubicBezTo>
                    <a:cubicBezTo>
                      <a:pt x="224512" y="156134"/>
                      <a:pt x="226042" y="155905"/>
                      <a:pt x="227565" y="156020"/>
                    </a:cubicBezTo>
                    <a:lnTo>
                      <a:pt x="235185" y="156020"/>
                    </a:lnTo>
                    <a:cubicBezTo>
                      <a:pt x="239661" y="156020"/>
                      <a:pt x="241566" y="157925"/>
                      <a:pt x="241566" y="161163"/>
                    </a:cubicBezTo>
                    <a:lnTo>
                      <a:pt x="241566" y="169545"/>
                    </a:lnTo>
                    <a:lnTo>
                      <a:pt x="240995" y="180404"/>
                    </a:lnTo>
                    <a:lnTo>
                      <a:pt x="239661" y="195072"/>
                    </a:lnTo>
                    <a:lnTo>
                      <a:pt x="239661" y="241173"/>
                    </a:lnTo>
                    <a:lnTo>
                      <a:pt x="240328" y="256508"/>
                    </a:lnTo>
                    <a:lnTo>
                      <a:pt x="240995" y="266033"/>
                    </a:lnTo>
                    <a:lnTo>
                      <a:pt x="240995" y="273082"/>
                    </a:lnTo>
                    <a:cubicBezTo>
                      <a:pt x="240995" y="275654"/>
                      <a:pt x="240328" y="276892"/>
                      <a:pt x="238995" y="277559"/>
                    </a:cubicBezTo>
                    <a:cubicBezTo>
                      <a:pt x="237804" y="278111"/>
                      <a:pt x="236491" y="278340"/>
                      <a:pt x="235185" y="278225"/>
                    </a:cubicBezTo>
                    <a:lnTo>
                      <a:pt x="227565" y="278225"/>
                    </a:lnTo>
                    <a:cubicBezTo>
                      <a:pt x="223659" y="278225"/>
                      <a:pt x="221754" y="277559"/>
                      <a:pt x="220516" y="275654"/>
                    </a:cubicBezTo>
                    <a:cubicBezTo>
                      <a:pt x="218543" y="271701"/>
                      <a:pt x="216826" y="267634"/>
                      <a:pt x="215373" y="263462"/>
                    </a:cubicBezTo>
                    <a:cubicBezTo>
                      <a:pt x="214253" y="258689"/>
                      <a:pt x="212320" y="254146"/>
                      <a:pt x="209658" y="250031"/>
                    </a:cubicBezTo>
                    <a:cubicBezTo>
                      <a:pt x="206474" y="247126"/>
                      <a:pt x="202424" y="245355"/>
                      <a:pt x="198132" y="244983"/>
                    </a:cubicBezTo>
                    <a:cubicBezTo>
                      <a:pt x="194894" y="244983"/>
                      <a:pt x="190417" y="244316"/>
                      <a:pt x="184702" y="244316"/>
                    </a:cubicBezTo>
                    <a:lnTo>
                      <a:pt x="116408" y="244316"/>
                    </a:lnTo>
                    <a:cubicBezTo>
                      <a:pt x="112598" y="244316"/>
                      <a:pt x="106883" y="244316"/>
                      <a:pt x="99739" y="244983"/>
                    </a:cubicBezTo>
                    <a:cubicBezTo>
                      <a:pt x="92595" y="245650"/>
                      <a:pt x="85071" y="245650"/>
                      <a:pt x="77355" y="246221"/>
                    </a:cubicBezTo>
                    <a:cubicBezTo>
                      <a:pt x="69640" y="246793"/>
                      <a:pt x="62687" y="244983"/>
                      <a:pt x="56305" y="246221"/>
                    </a:cubicBezTo>
                    <a:cubicBezTo>
                      <a:pt x="51908" y="246631"/>
                      <a:pt x="47602" y="247726"/>
                      <a:pt x="43542" y="249460"/>
                    </a:cubicBezTo>
                    <a:cubicBezTo>
                      <a:pt x="40950" y="251184"/>
                      <a:pt x="38928" y="253632"/>
                      <a:pt x="37731" y="256508"/>
                    </a:cubicBezTo>
                    <a:cubicBezTo>
                      <a:pt x="36280" y="260852"/>
                      <a:pt x="35415" y="265367"/>
                      <a:pt x="35160" y="269938"/>
                    </a:cubicBezTo>
                    <a:cubicBezTo>
                      <a:pt x="35234" y="273834"/>
                      <a:pt x="34588" y="277711"/>
                      <a:pt x="33255" y="281369"/>
                    </a:cubicBezTo>
                    <a:cubicBezTo>
                      <a:pt x="32016" y="282702"/>
                      <a:pt x="30683" y="283940"/>
                      <a:pt x="28778" y="2833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49548F51-C0B5-4892-8063-5048889348BF}"/>
                  </a:ext>
                </a:extLst>
              </p:cNvPr>
              <p:cNvSpPr/>
              <p:nvPr/>
            </p:nvSpPr>
            <p:spPr>
              <a:xfrm>
                <a:off x="731340" y="2508631"/>
                <a:ext cx="244710" cy="170618"/>
              </a:xfrm>
              <a:custGeom>
                <a:avLst/>
                <a:gdLst>
                  <a:gd name="connsiteX0" fmla="*/ 47244 w 244710"/>
                  <a:gd name="connsiteY0" fmla="*/ 13430 h 170618"/>
                  <a:gd name="connsiteX1" fmla="*/ 54293 w 244710"/>
                  <a:gd name="connsiteY1" fmla="*/ 15335 h 170618"/>
                  <a:gd name="connsiteX2" fmla="*/ 55531 w 244710"/>
                  <a:gd name="connsiteY2" fmla="*/ 20479 h 170618"/>
                  <a:gd name="connsiteX3" fmla="*/ 55531 w 244710"/>
                  <a:gd name="connsiteY3" fmla="*/ 28099 h 170618"/>
                  <a:gd name="connsiteX4" fmla="*/ 53626 w 244710"/>
                  <a:gd name="connsiteY4" fmla="*/ 33242 h 170618"/>
                  <a:gd name="connsiteX5" fmla="*/ 42767 w 244710"/>
                  <a:gd name="connsiteY5" fmla="*/ 37719 h 170618"/>
                  <a:gd name="connsiteX6" fmla="*/ 31242 w 244710"/>
                  <a:gd name="connsiteY6" fmla="*/ 46673 h 170618"/>
                  <a:gd name="connsiteX7" fmla="*/ 25527 w 244710"/>
                  <a:gd name="connsiteY7" fmla="*/ 59436 h 170618"/>
                  <a:gd name="connsiteX8" fmla="*/ 23527 w 244710"/>
                  <a:gd name="connsiteY8" fmla="*/ 71628 h 170618"/>
                  <a:gd name="connsiteX9" fmla="*/ 23527 w 244710"/>
                  <a:gd name="connsiteY9" fmla="*/ 78581 h 170618"/>
                  <a:gd name="connsiteX10" fmla="*/ 28004 w 244710"/>
                  <a:gd name="connsiteY10" fmla="*/ 100965 h 170618"/>
                  <a:gd name="connsiteX11" fmla="*/ 38291 w 244710"/>
                  <a:gd name="connsiteY11" fmla="*/ 112490 h 170618"/>
                  <a:gd name="connsiteX12" fmla="*/ 49149 w 244710"/>
                  <a:gd name="connsiteY12" fmla="*/ 116967 h 170618"/>
                  <a:gd name="connsiteX13" fmla="*/ 54864 w 244710"/>
                  <a:gd name="connsiteY13" fmla="*/ 117634 h 170618"/>
                  <a:gd name="connsiteX14" fmla="*/ 69628 w 244710"/>
                  <a:gd name="connsiteY14" fmla="*/ 113824 h 170618"/>
                  <a:gd name="connsiteX15" fmla="*/ 81344 w 244710"/>
                  <a:gd name="connsiteY15" fmla="*/ 100965 h 170618"/>
                  <a:gd name="connsiteX16" fmla="*/ 93536 w 244710"/>
                  <a:gd name="connsiteY16" fmla="*/ 79915 h 170618"/>
                  <a:gd name="connsiteX17" fmla="*/ 107537 w 244710"/>
                  <a:gd name="connsiteY17" fmla="*/ 49244 h 170618"/>
                  <a:gd name="connsiteX18" fmla="*/ 133160 w 244710"/>
                  <a:gd name="connsiteY18" fmla="*/ 14669 h 170618"/>
                  <a:gd name="connsiteX19" fmla="*/ 171260 w 244710"/>
                  <a:gd name="connsiteY19" fmla="*/ 0 h 170618"/>
                  <a:gd name="connsiteX20" fmla="*/ 196787 w 244710"/>
                  <a:gd name="connsiteY20" fmla="*/ 5144 h 170618"/>
                  <a:gd name="connsiteX21" fmla="*/ 220409 w 244710"/>
                  <a:gd name="connsiteY21" fmla="*/ 22384 h 170618"/>
                  <a:gd name="connsiteX22" fmla="*/ 237744 w 244710"/>
                  <a:gd name="connsiteY22" fmla="*/ 53054 h 170618"/>
                  <a:gd name="connsiteX23" fmla="*/ 244697 w 244710"/>
                  <a:gd name="connsiteY23" fmla="*/ 99727 h 170618"/>
                  <a:gd name="connsiteX24" fmla="*/ 240221 w 244710"/>
                  <a:gd name="connsiteY24" fmla="*/ 137827 h 170618"/>
                  <a:gd name="connsiteX25" fmla="*/ 231934 w 244710"/>
                  <a:gd name="connsiteY25" fmla="*/ 162116 h 170618"/>
                  <a:gd name="connsiteX26" fmla="*/ 226219 w 244710"/>
                  <a:gd name="connsiteY26" fmla="*/ 169736 h 170618"/>
                  <a:gd name="connsiteX27" fmla="*/ 217932 w 244710"/>
                  <a:gd name="connsiteY27" fmla="*/ 170402 h 170618"/>
                  <a:gd name="connsiteX28" fmla="*/ 186119 w 244710"/>
                  <a:gd name="connsiteY28" fmla="*/ 167450 h 170618"/>
                  <a:gd name="connsiteX29" fmla="*/ 181070 w 244710"/>
                  <a:gd name="connsiteY29" fmla="*/ 166211 h 170618"/>
                  <a:gd name="connsiteX30" fmla="*/ 178499 w 244710"/>
                  <a:gd name="connsiteY30" fmla="*/ 159830 h 170618"/>
                  <a:gd name="connsiteX31" fmla="*/ 178499 w 244710"/>
                  <a:gd name="connsiteY31" fmla="*/ 151543 h 170618"/>
                  <a:gd name="connsiteX32" fmla="*/ 180404 w 244710"/>
                  <a:gd name="connsiteY32" fmla="*/ 146399 h 170618"/>
                  <a:gd name="connsiteX33" fmla="*/ 191262 w 244710"/>
                  <a:gd name="connsiteY33" fmla="*/ 143161 h 170618"/>
                  <a:gd name="connsiteX34" fmla="*/ 203359 w 244710"/>
                  <a:gd name="connsiteY34" fmla="*/ 136112 h 170618"/>
                  <a:gd name="connsiteX35" fmla="*/ 212312 w 244710"/>
                  <a:gd name="connsiteY35" fmla="*/ 124682 h 170618"/>
                  <a:gd name="connsiteX36" fmla="*/ 218123 w 244710"/>
                  <a:gd name="connsiteY36" fmla="*/ 110585 h 170618"/>
                  <a:gd name="connsiteX37" fmla="*/ 220028 w 244710"/>
                  <a:gd name="connsiteY37" fmla="*/ 95917 h 170618"/>
                  <a:gd name="connsiteX38" fmla="*/ 211741 w 244710"/>
                  <a:gd name="connsiteY38" fmla="*/ 66485 h 170618"/>
                  <a:gd name="connsiteX39" fmla="*/ 188500 w 244710"/>
                  <a:gd name="connsiteY39" fmla="*/ 54388 h 170618"/>
                  <a:gd name="connsiteX40" fmla="*/ 176975 w 244710"/>
                  <a:gd name="connsiteY40" fmla="*/ 56960 h 170618"/>
                  <a:gd name="connsiteX41" fmla="*/ 168021 w 244710"/>
                  <a:gd name="connsiteY41" fmla="*/ 64675 h 170618"/>
                  <a:gd name="connsiteX42" fmla="*/ 160401 w 244710"/>
                  <a:gd name="connsiteY42" fmla="*/ 75533 h 170618"/>
                  <a:gd name="connsiteX43" fmla="*/ 154019 w 244710"/>
                  <a:gd name="connsiteY43" fmla="*/ 88964 h 170618"/>
                  <a:gd name="connsiteX44" fmla="*/ 138494 w 244710"/>
                  <a:gd name="connsiteY44" fmla="*/ 121063 h 170618"/>
                  <a:gd name="connsiteX45" fmla="*/ 121825 w 244710"/>
                  <a:gd name="connsiteY45" fmla="*/ 145352 h 170618"/>
                  <a:gd name="connsiteX46" fmla="*/ 74200 w 244710"/>
                  <a:gd name="connsiteY46" fmla="*/ 165830 h 170618"/>
                  <a:gd name="connsiteX47" fmla="*/ 56959 w 244710"/>
                  <a:gd name="connsiteY47" fmla="*/ 163925 h 170618"/>
                  <a:gd name="connsiteX48" fmla="*/ 39053 w 244710"/>
                  <a:gd name="connsiteY48" fmla="*/ 156877 h 170618"/>
                  <a:gd name="connsiteX49" fmla="*/ 22384 w 244710"/>
                  <a:gd name="connsiteY49" fmla="*/ 143447 h 170618"/>
                  <a:gd name="connsiteX50" fmla="*/ 8954 w 244710"/>
                  <a:gd name="connsiteY50" fmla="*/ 122396 h 170618"/>
                  <a:gd name="connsiteX51" fmla="*/ 3905 w 244710"/>
                  <a:gd name="connsiteY51" fmla="*/ 107633 h 170618"/>
                  <a:gd name="connsiteX52" fmla="*/ 1333 w 244710"/>
                  <a:gd name="connsiteY52" fmla="*/ 92964 h 170618"/>
                  <a:gd name="connsiteX53" fmla="*/ 0 w 244710"/>
                  <a:gd name="connsiteY53" fmla="*/ 80201 h 170618"/>
                  <a:gd name="connsiteX54" fmla="*/ 0 w 244710"/>
                  <a:gd name="connsiteY54" fmla="*/ 71247 h 170618"/>
                  <a:gd name="connsiteX55" fmla="*/ 3239 w 244710"/>
                  <a:gd name="connsiteY55" fmla="*/ 39243 h 170618"/>
                  <a:gd name="connsiteX56" fmla="*/ 9620 w 244710"/>
                  <a:gd name="connsiteY56" fmla="*/ 18764 h 170618"/>
                  <a:gd name="connsiteX57" fmla="*/ 20479 w 244710"/>
                  <a:gd name="connsiteY57" fmla="*/ 13049 h 170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244710" h="170618">
                    <a:moveTo>
                      <a:pt x="47244" y="13430"/>
                    </a:moveTo>
                    <a:cubicBezTo>
                      <a:pt x="49724" y="13402"/>
                      <a:pt x="52164" y="14059"/>
                      <a:pt x="54293" y="15335"/>
                    </a:cubicBezTo>
                    <a:cubicBezTo>
                      <a:pt x="55642" y="16678"/>
                      <a:pt x="56121" y="18669"/>
                      <a:pt x="55531" y="20479"/>
                    </a:cubicBezTo>
                    <a:lnTo>
                      <a:pt x="55531" y="28099"/>
                    </a:lnTo>
                    <a:cubicBezTo>
                      <a:pt x="55531" y="30671"/>
                      <a:pt x="54864" y="32576"/>
                      <a:pt x="53626" y="33242"/>
                    </a:cubicBezTo>
                    <a:cubicBezTo>
                      <a:pt x="50157" y="35081"/>
                      <a:pt x="46521" y="36576"/>
                      <a:pt x="42767" y="37719"/>
                    </a:cubicBezTo>
                    <a:cubicBezTo>
                      <a:pt x="38284" y="39767"/>
                      <a:pt x="34338" y="42834"/>
                      <a:pt x="31242" y="46673"/>
                    </a:cubicBezTo>
                    <a:cubicBezTo>
                      <a:pt x="28669" y="50597"/>
                      <a:pt x="26740" y="54902"/>
                      <a:pt x="25527" y="59436"/>
                    </a:cubicBezTo>
                    <a:cubicBezTo>
                      <a:pt x="24163" y="63351"/>
                      <a:pt x="23486" y="67475"/>
                      <a:pt x="23527" y="71628"/>
                    </a:cubicBezTo>
                    <a:lnTo>
                      <a:pt x="23527" y="78581"/>
                    </a:lnTo>
                    <a:cubicBezTo>
                      <a:pt x="23148" y="86297"/>
                      <a:pt x="24685" y="93993"/>
                      <a:pt x="28004" y="100965"/>
                    </a:cubicBezTo>
                    <a:cubicBezTo>
                      <a:pt x="30528" y="105528"/>
                      <a:pt x="34042" y="109471"/>
                      <a:pt x="38291" y="112490"/>
                    </a:cubicBezTo>
                    <a:cubicBezTo>
                      <a:pt x="41615" y="114614"/>
                      <a:pt x="45292" y="116129"/>
                      <a:pt x="49149" y="116967"/>
                    </a:cubicBezTo>
                    <a:cubicBezTo>
                      <a:pt x="51024" y="117396"/>
                      <a:pt x="52941" y="117615"/>
                      <a:pt x="54864" y="117634"/>
                    </a:cubicBezTo>
                    <a:cubicBezTo>
                      <a:pt x="60028" y="117624"/>
                      <a:pt x="65105" y="116319"/>
                      <a:pt x="69628" y="113824"/>
                    </a:cubicBezTo>
                    <a:cubicBezTo>
                      <a:pt x="74450" y="110471"/>
                      <a:pt x="78455" y="106080"/>
                      <a:pt x="81344" y="100965"/>
                    </a:cubicBezTo>
                    <a:cubicBezTo>
                      <a:pt x="85820" y="93917"/>
                      <a:pt x="89630" y="86963"/>
                      <a:pt x="93536" y="79915"/>
                    </a:cubicBezTo>
                    <a:cubicBezTo>
                      <a:pt x="98012" y="70961"/>
                      <a:pt x="102489" y="60865"/>
                      <a:pt x="107537" y="49244"/>
                    </a:cubicBezTo>
                    <a:cubicBezTo>
                      <a:pt x="113433" y="35976"/>
                      <a:pt x="122181" y="24175"/>
                      <a:pt x="133160" y="14669"/>
                    </a:cubicBezTo>
                    <a:cubicBezTo>
                      <a:pt x="143591" y="5210"/>
                      <a:pt x="157177" y="-19"/>
                      <a:pt x="171260" y="0"/>
                    </a:cubicBezTo>
                    <a:cubicBezTo>
                      <a:pt x="180018" y="76"/>
                      <a:pt x="188682" y="1819"/>
                      <a:pt x="196787" y="5144"/>
                    </a:cubicBezTo>
                    <a:cubicBezTo>
                      <a:pt x="205924" y="8925"/>
                      <a:pt x="214024" y="14831"/>
                      <a:pt x="220409" y="22384"/>
                    </a:cubicBezTo>
                    <a:cubicBezTo>
                      <a:pt x="227992" y="31480"/>
                      <a:pt x="233865" y="41872"/>
                      <a:pt x="237744" y="53054"/>
                    </a:cubicBezTo>
                    <a:cubicBezTo>
                      <a:pt x="242564" y="68132"/>
                      <a:pt x="244912" y="83896"/>
                      <a:pt x="244697" y="99727"/>
                    </a:cubicBezTo>
                    <a:cubicBezTo>
                      <a:pt x="244779" y="112567"/>
                      <a:pt x="243275" y="125359"/>
                      <a:pt x="240221" y="137827"/>
                    </a:cubicBezTo>
                    <a:cubicBezTo>
                      <a:pt x="238307" y="146190"/>
                      <a:pt x="235529" y="154324"/>
                      <a:pt x="231934" y="162116"/>
                    </a:cubicBezTo>
                    <a:cubicBezTo>
                      <a:pt x="230792" y="165145"/>
                      <a:pt x="228809" y="167793"/>
                      <a:pt x="226219" y="169736"/>
                    </a:cubicBezTo>
                    <a:cubicBezTo>
                      <a:pt x="223549" y="170612"/>
                      <a:pt x="220708" y="170841"/>
                      <a:pt x="217932" y="170402"/>
                    </a:cubicBezTo>
                    <a:lnTo>
                      <a:pt x="186119" y="167450"/>
                    </a:lnTo>
                    <a:cubicBezTo>
                      <a:pt x="184374" y="167354"/>
                      <a:pt x="182661" y="166935"/>
                      <a:pt x="181070" y="166211"/>
                    </a:cubicBezTo>
                    <a:cubicBezTo>
                      <a:pt x="179070" y="165545"/>
                      <a:pt x="178499" y="162973"/>
                      <a:pt x="178499" y="159830"/>
                    </a:cubicBezTo>
                    <a:lnTo>
                      <a:pt x="178499" y="151543"/>
                    </a:lnTo>
                    <a:cubicBezTo>
                      <a:pt x="178499" y="148304"/>
                      <a:pt x="179070" y="147066"/>
                      <a:pt x="180404" y="146399"/>
                    </a:cubicBezTo>
                    <a:cubicBezTo>
                      <a:pt x="183893" y="144923"/>
                      <a:pt x="187535" y="143837"/>
                      <a:pt x="191262" y="143161"/>
                    </a:cubicBezTo>
                    <a:cubicBezTo>
                      <a:pt x="195765" y="141732"/>
                      <a:pt x="199896" y="139322"/>
                      <a:pt x="203359" y="136112"/>
                    </a:cubicBezTo>
                    <a:cubicBezTo>
                      <a:pt x="206930" y="132798"/>
                      <a:pt x="209952" y="128940"/>
                      <a:pt x="212312" y="124682"/>
                    </a:cubicBezTo>
                    <a:cubicBezTo>
                      <a:pt x="214772" y="120215"/>
                      <a:pt x="216721" y="115491"/>
                      <a:pt x="218123" y="110585"/>
                    </a:cubicBezTo>
                    <a:cubicBezTo>
                      <a:pt x="219358" y="105794"/>
                      <a:pt x="219998" y="100870"/>
                      <a:pt x="220028" y="95917"/>
                    </a:cubicBezTo>
                    <a:cubicBezTo>
                      <a:pt x="220575" y="85458"/>
                      <a:pt x="217663" y="75114"/>
                      <a:pt x="211741" y="66485"/>
                    </a:cubicBezTo>
                    <a:cubicBezTo>
                      <a:pt x="206474" y="58855"/>
                      <a:pt x="197771" y="54321"/>
                      <a:pt x="188500" y="54388"/>
                    </a:cubicBezTo>
                    <a:cubicBezTo>
                      <a:pt x="184511" y="54340"/>
                      <a:pt x="180564" y="55217"/>
                      <a:pt x="176975" y="56960"/>
                    </a:cubicBezTo>
                    <a:cubicBezTo>
                      <a:pt x="173562" y="58988"/>
                      <a:pt x="170531" y="61598"/>
                      <a:pt x="168021" y="64675"/>
                    </a:cubicBezTo>
                    <a:cubicBezTo>
                      <a:pt x="164925" y="67875"/>
                      <a:pt x="162354" y="71533"/>
                      <a:pt x="160401" y="75533"/>
                    </a:cubicBezTo>
                    <a:cubicBezTo>
                      <a:pt x="158016" y="79886"/>
                      <a:pt x="155885" y="84363"/>
                      <a:pt x="154019" y="88964"/>
                    </a:cubicBezTo>
                    <a:cubicBezTo>
                      <a:pt x="148019" y="100965"/>
                      <a:pt x="143161" y="111538"/>
                      <a:pt x="138494" y="121063"/>
                    </a:cubicBezTo>
                    <a:cubicBezTo>
                      <a:pt x="133915" y="129788"/>
                      <a:pt x="128320" y="137941"/>
                      <a:pt x="121825" y="145352"/>
                    </a:cubicBezTo>
                    <a:cubicBezTo>
                      <a:pt x="109764" y="158887"/>
                      <a:pt x="92324" y="166392"/>
                      <a:pt x="74200" y="165830"/>
                    </a:cubicBezTo>
                    <a:cubicBezTo>
                      <a:pt x="68402" y="165811"/>
                      <a:pt x="62622" y="165173"/>
                      <a:pt x="56959" y="163925"/>
                    </a:cubicBezTo>
                    <a:cubicBezTo>
                      <a:pt x="50627" y="162630"/>
                      <a:pt x="44568" y="160249"/>
                      <a:pt x="39053" y="156877"/>
                    </a:cubicBezTo>
                    <a:cubicBezTo>
                      <a:pt x="32949" y="153124"/>
                      <a:pt x="27348" y="148609"/>
                      <a:pt x="22384" y="143447"/>
                    </a:cubicBezTo>
                    <a:cubicBezTo>
                      <a:pt x="16780" y="137217"/>
                      <a:pt x="12242" y="130102"/>
                      <a:pt x="8954" y="122396"/>
                    </a:cubicBezTo>
                    <a:cubicBezTo>
                      <a:pt x="6622" y="117720"/>
                      <a:pt x="4924" y="112757"/>
                      <a:pt x="3905" y="107633"/>
                    </a:cubicBezTo>
                    <a:cubicBezTo>
                      <a:pt x="2781" y="102794"/>
                      <a:pt x="1923" y="97898"/>
                      <a:pt x="1333" y="92964"/>
                    </a:cubicBezTo>
                    <a:cubicBezTo>
                      <a:pt x="593" y="88744"/>
                      <a:pt x="149" y="84477"/>
                      <a:pt x="0" y="80201"/>
                    </a:cubicBezTo>
                    <a:lnTo>
                      <a:pt x="0" y="71247"/>
                    </a:lnTo>
                    <a:cubicBezTo>
                      <a:pt x="96" y="60503"/>
                      <a:pt x="1180" y="49787"/>
                      <a:pt x="3239" y="39243"/>
                    </a:cubicBezTo>
                    <a:cubicBezTo>
                      <a:pt x="4389" y="32147"/>
                      <a:pt x="6538" y="25251"/>
                      <a:pt x="9620" y="18764"/>
                    </a:cubicBezTo>
                    <a:cubicBezTo>
                      <a:pt x="11672" y="14764"/>
                      <a:pt x="16016" y="12478"/>
                      <a:pt x="20479" y="130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DB47994C-50F1-413B-8646-3321AB30C35C}"/>
                  </a:ext>
                </a:extLst>
              </p:cNvPr>
              <p:cNvSpPr/>
              <p:nvPr/>
            </p:nvSpPr>
            <p:spPr>
              <a:xfrm>
                <a:off x="727591" y="2276792"/>
                <a:ext cx="246636" cy="199222"/>
              </a:xfrm>
              <a:custGeom>
                <a:avLst/>
                <a:gdLst>
                  <a:gd name="connsiteX0" fmla="*/ 64423 w 246636"/>
                  <a:gd name="connsiteY0" fmla="*/ 13145 h 199222"/>
                  <a:gd name="connsiteX1" fmla="*/ 66995 w 246636"/>
                  <a:gd name="connsiteY1" fmla="*/ 15145 h 199222"/>
                  <a:gd name="connsiteX2" fmla="*/ 67567 w 246636"/>
                  <a:gd name="connsiteY2" fmla="*/ 19621 h 199222"/>
                  <a:gd name="connsiteX3" fmla="*/ 67567 w 246636"/>
                  <a:gd name="connsiteY3" fmla="*/ 29051 h 199222"/>
                  <a:gd name="connsiteX4" fmla="*/ 64423 w 246636"/>
                  <a:gd name="connsiteY4" fmla="*/ 36004 h 199222"/>
                  <a:gd name="connsiteX5" fmla="*/ 52898 w 246636"/>
                  <a:gd name="connsiteY5" fmla="*/ 40481 h 199222"/>
                  <a:gd name="connsiteX6" fmla="*/ 43945 w 246636"/>
                  <a:gd name="connsiteY6" fmla="*/ 50006 h 199222"/>
                  <a:gd name="connsiteX7" fmla="*/ 38801 w 246636"/>
                  <a:gd name="connsiteY7" fmla="*/ 74962 h 199222"/>
                  <a:gd name="connsiteX8" fmla="*/ 45183 w 246636"/>
                  <a:gd name="connsiteY8" fmla="*/ 103537 h 199222"/>
                  <a:gd name="connsiteX9" fmla="*/ 63090 w 246636"/>
                  <a:gd name="connsiteY9" fmla="*/ 125254 h 199222"/>
                  <a:gd name="connsiteX10" fmla="*/ 89379 w 246636"/>
                  <a:gd name="connsiteY10" fmla="*/ 138684 h 199222"/>
                  <a:gd name="connsiteX11" fmla="*/ 153292 w 246636"/>
                  <a:gd name="connsiteY11" fmla="*/ 138017 h 199222"/>
                  <a:gd name="connsiteX12" fmla="*/ 179485 w 246636"/>
                  <a:gd name="connsiteY12" fmla="*/ 122682 h 199222"/>
                  <a:gd name="connsiteX13" fmla="*/ 196726 w 246636"/>
                  <a:gd name="connsiteY13" fmla="*/ 99727 h 199222"/>
                  <a:gd name="connsiteX14" fmla="*/ 203107 w 246636"/>
                  <a:gd name="connsiteY14" fmla="*/ 69628 h 199222"/>
                  <a:gd name="connsiteX15" fmla="*/ 201202 w 246636"/>
                  <a:gd name="connsiteY15" fmla="*/ 49816 h 199222"/>
                  <a:gd name="connsiteX16" fmla="*/ 196059 w 246636"/>
                  <a:gd name="connsiteY16" fmla="*/ 33814 h 199222"/>
                  <a:gd name="connsiteX17" fmla="*/ 190344 w 246636"/>
                  <a:gd name="connsiteY17" fmla="*/ 21050 h 199222"/>
                  <a:gd name="connsiteX18" fmla="*/ 185200 w 246636"/>
                  <a:gd name="connsiteY18" fmla="*/ 12763 h 199222"/>
                  <a:gd name="connsiteX19" fmla="*/ 181390 w 246636"/>
                  <a:gd name="connsiteY19" fmla="*/ 6953 h 199222"/>
                  <a:gd name="connsiteX20" fmla="*/ 178819 w 246636"/>
                  <a:gd name="connsiteY20" fmla="*/ 1905 h 199222"/>
                  <a:gd name="connsiteX21" fmla="*/ 180724 w 246636"/>
                  <a:gd name="connsiteY21" fmla="*/ 0 h 199222"/>
                  <a:gd name="connsiteX22" fmla="*/ 184629 w 246636"/>
                  <a:gd name="connsiteY22" fmla="*/ 0 h 199222"/>
                  <a:gd name="connsiteX23" fmla="*/ 192249 w 246636"/>
                  <a:gd name="connsiteY23" fmla="*/ 571 h 199222"/>
                  <a:gd name="connsiteX24" fmla="*/ 206917 w 246636"/>
                  <a:gd name="connsiteY24" fmla="*/ 2477 h 199222"/>
                  <a:gd name="connsiteX25" fmla="*/ 221681 w 246636"/>
                  <a:gd name="connsiteY25" fmla="*/ 5048 h 199222"/>
                  <a:gd name="connsiteX26" fmla="*/ 229301 w 246636"/>
                  <a:gd name="connsiteY26" fmla="*/ 7620 h 199222"/>
                  <a:gd name="connsiteX27" fmla="*/ 234445 w 246636"/>
                  <a:gd name="connsiteY27" fmla="*/ 16574 h 199222"/>
                  <a:gd name="connsiteX28" fmla="*/ 240160 w 246636"/>
                  <a:gd name="connsiteY28" fmla="*/ 34481 h 199222"/>
                  <a:gd name="connsiteX29" fmla="*/ 244636 w 246636"/>
                  <a:gd name="connsiteY29" fmla="*/ 56864 h 199222"/>
                  <a:gd name="connsiteX30" fmla="*/ 246637 w 246636"/>
                  <a:gd name="connsiteY30" fmla="*/ 79820 h 199222"/>
                  <a:gd name="connsiteX31" fmla="*/ 239588 w 246636"/>
                  <a:gd name="connsiteY31" fmla="*/ 122015 h 199222"/>
                  <a:gd name="connsiteX32" fmla="*/ 218443 w 246636"/>
                  <a:gd name="connsiteY32" fmla="*/ 160115 h 199222"/>
                  <a:gd name="connsiteX33" fmla="*/ 182057 w 246636"/>
                  <a:gd name="connsiteY33" fmla="*/ 188214 h 199222"/>
                  <a:gd name="connsiteX34" fmla="*/ 130908 w 246636"/>
                  <a:gd name="connsiteY34" fmla="*/ 199168 h 199222"/>
                  <a:gd name="connsiteX35" fmla="*/ 90617 w 246636"/>
                  <a:gd name="connsiteY35" fmla="*/ 192691 h 199222"/>
                  <a:gd name="connsiteX36" fmla="*/ 47755 w 246636"/>
                  <a:gd name="connsiteY36" fmla="*/ 171641 h 199222"/>
                  <a:gd name="connsiteX37" fmla="*/ 130 w 246636"/>
                  <a:gd name="connsiteY37" fmla="*/ 71247 h 199222"/>
                  <a:gd name="connsiteX38" fmla="*/ 4606 w 246636"/>
                  <a:gd name="connsiteY38" fmla="*/ 32290 h 199222"/>
                  <a:gd name="connsiteX39" fmla="*/ 10321 w 246636"/>
                  <a:gd name="connsiteY39" fmla="*/ 14383 h 199222"/>
                  <a:gd name="connsiteX40" fmla="*/ 18608 w 246636"/>
                  <a:gd name="connsiteY40" fmla="*/ 7334 h 199222"/>
                  <a:gd name="connsiteX41" fmla="*/ 25657 w 246636"/>
                  <a:gd name="connsiteY41" fmla="*/ 7334 h 199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46636" h="199222">
                    <a:moveTo>
                      <a:pt x="64423" y="13145"/>
                    </a:moveTo>
                    <a:cubicBezTo>
                      <a:pt x="65662" y="13811"/>
                      <a:pt x="66995" y="14478"/>
                      <a:pt x="66995" y="15145"/>
                    </a:cubicBezTo>
                    <a:cubicBezTo>
                      <a:pt x="67471" y="16583"/>
                      <a:pt x="67666" y="18107"/>
                      <a:pt x="67567" y="19621"/>
                    </a:cubicBezTo>
                    <a:lnTo>
                      <a:pt x="67567" y="29051"/>
                    </a:lnTo>
                    <a:cubicBezTo>
                      <a:pt x="68206" y="31813"/>
                      <a:pt x="66919" y="34662"/>
                      <a:pt x="64423" y="36004"/>
                    </a:cubicBezTo>
                    <a:cubicBezTo>
                      <a:pt x="60760" y="37919"/>
                      <a:pt x="56894" y="39424"/>
                      <a:pt x="52898" y="40481"/>
                    </a:cubicBezTo>
                    <a:cubicBezTo>
                      <a:pt x="50326" y="41148"/>
                      <a:pt x="47183" y="44387"/>
                      <a:pt x="43945" y="50006"/>
                    </a:cubicBezTo>
                    <a:cubicBezTo>
                      <a:pt x="40036" y="57721"/>
                      <a:pt x="38260" y="66332"/>
                      <a:pt x="38801" y="74962"/>
                    </a:cubicBezTo>
                    <a:cubicBezTo>
                      <a:pt x="38664" y="84858"/>
                      <a:pt x="40850" y="94640"/>
                      <a:pt x="45183" y="103537"/>
                    </a:cubicBezTo>
                    <a:cubicBezTo>
                      <a:pt x="49700" y="111862"/>
                      <a:pt x="55779" y="119234"/>
                      <a:pt x="63090" y="125254"/>
                    </a:cubicBezTo>
                    <a:cubicBezTo>
                      <a:pt x="71101" y="131074"/>
                      <a:pt x="79971" y="135598"/>
                      <a:pt x="89379" y="138684"/>
                    </a:cubicBezTo>
                    <a:cubicBezTo>
                      <a:pt x="110134" y="145771"/>
                      <a:pt x="132689" y="145533"/>
                      <a:pt x="153292" y="138017"/>
                    </a:cubicBezTo>
                    <a:cubicBezTo>
                      <a:pt x="163007" y="134807"/>
                      <a:pt x="171934" y="129588"/>
                      <a:pt x="179485" y="122682"/>
                    </a:cubicBezTo>
                    <a:cubicBezTo>
                      <a:pt x="186985" y="116519"/>
                      <a:pt x="192898" y="108652"/>
                      <a:pt x="196726" y="99727"/>
                    </a:cubicBezTo>
                    <a:cubicBezTo>
                      <a:pt x="201028" y="90278"/>
                      <a:pt x="203207" y="80010"/>
                      <a:pt x="203107" y="69628"/>
                    </a:cubicBezTo>
                    <a:cubicBezTo>
                      <a:pt x="203087" y="62979"/>
                      <a:pt x="202449" y="56350"/>
                      <a:pt x="201202" y="49816"/>
                    </a:cubicBezTo>
                    <a:cubicBezTo>
                      <a:pt x="200183" y="44282"/>
                      <a:pt x="198454" y="38900"/>
                      <a:pt x="196059" y="33814"/>
                    </a:cubicBezTo>
                    <a:cubicBezTo>
                      <a:pt x="194154" y="29337"/>
                      <a:pt x="192249" y="25527"/>
                      <a:pt x="190344" y="21050"/>
                    </a:cubicBezTo>
                    <a:lnTo>
                      <a:pt x="185200" y="12763"/>
                    </a:lnTo>
                    <a:lnTo>
                      <a:pt x="181390" y="6953"/>
                    </a:lnTo>
                    <a:cubicBezTo>
                      <a:pt x="179939" y="5648"/>
                      <a:pt x="179023" y="3848"/>
                      <a:pt x="178819" y="1905"/>
                    </a:cubicBezTo>
                    <a:cubicBezTo>
                      <a:pt x="178819" y="1238"/>
                      <a:pt x="179485" y="571"/>
                      <a:pt x="180724" y="0"/>
                    </a:cubicBezTo>
                    <a:lnTo>
                      <a:pt x="184629" y="0"/>
                    </a:lnTo>
                    <a:cubicBezTo>
                      <a:pt x="187179" y="29"/>
                      <a:pt x="189724" y="219"/>
                      <a:pt x="192249" y="571"/>
                    </a:cubicBezTo>
                    <a:lnTo>
                      <a:pt x="206917" y="2477"/>
                    </a:lnTo>
                    <a:cubicBezTo>
                      <a:pt x="212061" y="3143"/>
                      <a:pt x="217204" y="4477"/>
                      <a:pt x="221681" y="5048"/>
                    </a:cubicBezTo>
                    <a:cubicBezTo>
                      <a:pt x="224330" y="5544"/>
                      <a:pt x="226895" y="6410"/>
                      <a:pt x="229301" y="7620"/>
                    </a:cubicBezTo>
                    <a:cubicBezTo>
                      <a:pt x="231841" y="10049"/>
                      <a:pt x="233626" y="13154"/>
                      <a:pt x="234445" y="16574"/>
                    </a:cubicBezTo>
                    <a:cubicBezTo>
                      <a:pt x="236350" y="22288"/>
                      <a:pt x="238255" y="28099"/>
                      <a:pt x="240160" y="34481"/>
                    </a:cubicBezTo>
                    <a:cubicBezTo>
                      <a:pt x="242136" y="41834"/>
                      <a:pt x="243632" y="49311"/>
                      <a:pt x="244636" y="56864"/>
                    </a:cubicBezTo>
                    <a:cubicBezTo>
                      <a:pt x="245964" y="64446"/>
                      <a:pt x="246634" y="72123"/>
                      <a:pt x="246637" y="79820"/>
                    </a:cubicBezTo>
                    <a:cubicBezTo>
                      <a:pt x="246597" y="94174"/>
                      <a:pt x="244216" y="108423"/>
                      <a:pt x="239588" y="122015"/>
                    </a:cubicBezTo>
                    <a:cubicBezTo>
                      <a:pt x="235090" y="135969"/>
                      <a:pt x="227907" y="148914"/>
                      <a:pt x="218443" y="160115"/>
                    </a:cubicBezTo>
                    <a:cubicBezTo>
                      <a:pt x="208246" y="171745"/>
                      <a:pt x="195889" y="181289"/>
                      <a:pt x="182057" y="188214"/>
                    </a:cubicBezTo>
                    <a:cubicBezTo>
                      <a:pt x="166151" y="195967"/>
                      <a:pt x="148595" y="199730"/>
                      <a:pt x="130908" y="199168"/>
                    </a:cubicBezTo>
                    <a:cubicBezTo>
                      <a:pt x="117235" y="198977"/>
                      <a:pt x="103662" y="196796"/>
                      <a:pt x="90617" y="192691"/>
                    </a:cubicBezTo>
                    <a:cubicBezTo>
                      <a:pt x="75179" y="188309"/>
                      <a:pt x="60659" y="181175"/>
                      <a:pt x="47755" y="171641"/>
                    </a:cubicBezTo>
                    <a:cubicBezTo>
                      <a:pt x="16146" y="148200"/>
                      <a:pt x="-1712" y="110557"/>
                      <a:pt x="130" y="71247"/>
                    </a:cubicBezTo>
                    <a:cubicBezTo>
                      <a:pt x="-352" y="58112"/>
                      <a:pt x="1157" y="44977"/>
                      <a:pt x="4606" y="32290"/>
                    </a:cubicBezTo>
                    <a:cubicBezTo>
                      <a:pt x="7750" y="22765"/>
                      <a:pt x="9655" y="16288"/>
                      <a:pt x="10321" y="14383"/>
                    </a:cubicBezTo>
                    <a:cubicBezTo>
                      <a:pt x="11552" y="10668"/>
                      <a:pt x="14747" y="7953"/>
                      <a:pt x="18608" y="7334"/>
                    </a:cubicBezTo>
                    <a:cubicBezTo>
                      <a:pt x="20910" y="6667"/>
                      <a:pt x="23354" y="6667"/>
                      <a:pt x="25657" y="73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2EE1AADC-88C1-49AD-8C49-D029A6C501EE}"/>
                  </a:ext>
                </a:extLst>
              </p:cNvPr>
              <p:cNvSpPr/>
              <p:nvPr/>
            </p:nvSpPr>
            <p:spPr>
              <a:xfrm>
                <a:off x="607167" y="1974183"/>
                <a:ext cx="363155" cy="278606"/>
              </a:xfrm>
              <a:custGeom>
                <a:avLst/>
                <a:gdLst>
                  <a:gd name="connsiteX0" fmla="*/ 222567 w 363155"/>
                  <a:gd name="connsiteY0" fmla="*/ 89535 h 278606"/>
                  <a:gd name="connsiteX1" fmla="*/ 204660 w 363155"/>
                  <a:gd name="connsiteY1" fmla="*/ 90106 h 278606"/>
                  <a:gd name="connsiteX2" fmla="*/ 186086 w 363155"/>
                  <a:gd name="connsiteY2" fmla="*/ 94583 h 278606"/>
                  <a:gd name="connsiteX3" fmla="*/ 165607 w 363155"/>
                  <a:gd name="connsiteY3" fmla="*/ 130397 h 278606"/>
                  <a:gd name="connsiteX4" fmla="*/ 170751 w 363155"/>
                  <a:gd name="connsiteY4" fmla="*/ 153448 h 278606"/>
                  <a:gd name="connsiteX5" fmla="*/ 184848 w 363155"/>
                  <a:gd name="connsiteY5" fmla="*/ 172498 h 278606"/>
                  <a:gd name="connsiteX6" fmla="*/ 210375 w 363155"/>
                  <a:gd name="connsiteY6" fmla="*/ 187166 h 278606"/>
                  <a:gd name="connsiteX7" fmla="*/ 237902 w 363155"/>
                  <a:gd name="connsiteY7" fmla="*/ 189167 h 278606"/>
                  <a:gd name="connsiteX8" fmla="*/ 292861 w 363155"/>
                  <a:gd name="connsiteY8" fmla="*/ 189167 h 278606"/>
                  <a:gd name="connsiteX9" fmla="*/ 315245 w 363155"/>
                  <a:gd name="connsiteY9" fmla="*/ 188500 h 278606"/>
                  <a:gd name="connsiteX10" fmla="*/ 327342 w 363155"/>
                  <a:gd name="connsiteY10" fmla="*/ 186595 h 278606"/>
                  <a:gd name="connsiteX11" fmla="*/ 332485 w 363155"/>
                  <a:gd name="connsiteY11" fmla="*/ 181451 h 278606"/>
                  <a:gd name="connsiteX12" fmla="*/ 339534 w 363155"/>
                  <a:gd name="connsiteY12" fmla="*/ 162401 h 278606"/>
                  <a:gd name="connsiteX13" fmla="*/ 342772 w 363155"/>
                  <a:gd name="connsiteY13" fmla="*/ 156591 h 278606"/>
                  <a:gd name="connsiteX14" fmla="*/ 347820 w 363155"/>
                  <a:gd name="connsiteY14" fmla="*/ 156019 h 278606"/>
                  <a:gd name="connsiteX15" fmla="*/ 356774 w 363155"/>
                  <a:gd name="connsiteY15" fmla="*/ 156019 h 278606"/>
                  <a:gd name="connsiteX16" fmla="*/ 361917 w 363155"/>
                  <a:gd name="connsiteY16" fmla="*/ 156591 h 278606"/>
                  <a:gd name="connsiteX17" fmla="*/ 363156 w 363155"/>
                  <a:gd name="connsiteY17" fmla="*/ 161735 h 278606"/>
                  <a:gd name="connsiteX18" fmla="*/ 363156 w 363155"/>
                  <a:gd name="connsiteY18" fmla="*/ 167450 h 278606"/>
                  <a:gd name="connsiteX19" fmla="*/ 362584 w 363155"/>
                  <a:gd name="connsiteY19" fmla="*/ 176975 h 278606"/>
                  <a:gd name="connsiteX20" fmla="*/ 361917 w 363155"/>
                  <a:gd name="connsiteY20" fmla="*/ 192310 h 278606"/>
                  <a:gd name="connsiteX21" fmla="*/ 361917 w 363155"/>
                  <a:gd name="connsiteY21" fmla="*/ 242792 h 278606"/>
                  <a:gd name="connsiteX22" fmla="*/ 362584 w 363155"/>
                  <a:gd name="connsiteY22" fmla="*/ 258794 h 278606"/>
                  <a:gd name="connsiteX23" fmla="*/ 363156 w 363155"/>
                  <a:gd name="connsiteY23" fmla="*/ 267748 h 278606"/>
                  <a:gd name="connsiteX24" fmla="*/ 363156 w 363155"/>
                  <a:gd name="connsiteY24" fmla="*/ 272891 h 278606"/>
                  <a:gd name="connsiteX25" fmla="*/ 361251 w 363155"/>
                  <a:gd name="connsiteY25" fmla="*/ 277368 h 278606"/>
                  <a:gd name="connsiteX26" fmla="*/ 357441 w 363155"/>
                  <a:gd name="connsiteY26" fmla="*/ 277940 h 278606"/>
                  <a:gd name="connsiteX27" fmla="*/ 349725 w 363155"/>
                  <a:gd name="connsiteY27" fmla="*/ 277940 h 278606"/>
                  <a:gd name="connsiteX28" fmla="*/ 342772 w 363155"/>
                  <a:gd name="connsiteY28" fmla="*/ 275463 h 278606"/>
                  <a:gd name="connsiteX29" fmla="*/ 337629 w 363155"/>
                  <a:gd name="connsiteY29" fmla="*/ 262604 h 278606"/>
                  <a:gd name="connsiteX30" fmla="*/ 331818 w 363155"/>
                  <a:gd name="connsiteY30" fmla="*/ 249174 h 278606"/>
                  <a:gd name="connsiteX31" fmla="*/ 320388 w 363155"/>
                  <a:gd name="connsiteY31" fmla="*/ 244126 h 278606"/>
                  <a:gd name="connsiteX32" fmla="*/ 309530 w 363155"/>
                  <a:gd name="connsiteY32" fmla="*/ 243459 h 278606"/>
                  <a:gd name="connsiteX33" fmla="*/ 95979 w 363155"/>
                  <a:gd name="connsiteY33" fmla="*/ 243459 h 278606"/>
                  <a:gd name="connsiteX34" fmla="*/ 63975 w 363155"/>
                  <a:gd name="connsiteY34" fmla="*/ 244126 h 278606"/>
                  <a:gd name="connsiteX35" fmla="*/ 46068 w 363155"/>
                  <a:gd name="connsiteY35" fmla="*/ 246031 h 278606"/>
                  <a:gd name="connsiteX36" fmla="*/ 39020 w 363155"/>
                  <a:gd name="connsiteY36" fmla="*/ 253079 h 278606"/>
                  <a:gd name="connsiteX37" fmla="*/ 35210 w 363155"/>
                  <a:gd name="connsiteY37" fmla="*/ 270319 h 278606"/>
                  <a:gd name="connsiteX38" fmla="*/ 32067 w 363155"/>
                  <a:gd name="connsiteY38" fmla="*/ 277368 h 278606"/>
                  <a:gd name="connsiteX39" fmla="*/ 26923 w 363155"/>
                  <a:gd name="connsiteY39" fmla="*/ 278606 h 278606"/>
                  <a:gd name="connsiteX40" fmla="*/ 18636 w 363155"/>
                  <a:gd name="connsiteY40" fmla="*/ 278606 h 278606"/>
                  <a:gd name="connsiteX41" fmla="*/ 13493 w 363155"/>
                  <a:gd name="connsiteY41" fmla="*/ 276035 h 278606"/>
                  <a:gd name="connsiteX42" fmla="*/ 12255 w 363155"/>
                  <a:gd name="connsiteY42" fmla="*/ 270319 h 278606"/>
                  <a:gd name="connsiteX43" fmla="*/ 1301 w 363155"/>
                  <a:gd name="connsiteY43" fmla="*/ 198692 h 278606"/>
                  <a:gd name="connsiteX44" fmla="*/ 63 w 363155"/>
                  <a:gd name="connsiteY44" fmla="*/ 193643 h 278606"/>
                  <a:gd name="connsiteX45" fmla="*/ 63 w 363155"/>
                  <a:gd name="connsiteY45" fmla="*/ 192310 h 278606"/>
                  <a:gd name="connsiteX46" fmla="*/ 3301 w 363155"/>
                  <a:gd name="connsiteY46" fmla="*/ 187166 h 278606"/>
                  <a:gd name="connsiteX47" fmla="*/ 9683 w 363155"/>
                  <a:gd name="connsiteY47" fmla="*/ 186595 h 278606"/>
                  <a:gd name="connsiteX48" fmla="*/ 22446 w 363155"/>
                  <a:gd name="connsiteY48" fmla="*/ 186595 h 278606"/>
                  <a:gd name="connsiteX49" fmla="*/ 41496 w 363155"/>
                  <a:gd name="connsiteY49" fmla="*/ 187166 h 278606"/>
                  <a:gd name="connsiteX50" fmla="*/ 60070 w 363155"/>
                  <a:gd name="connsiteY50" fmla="*/ 187833 h 278606"/>
                  <a:gd name="connsiteX51" fmla="*/ 72167 w 363155"/>
                  <a:gd name="connsiteY51" fmla="*/ 187833 h 278606"/>
                  <a:gd name="connsiteX52" fmla="*/ 130365 w 363155"/>
                  <a:gd name="connsiteY52" fmla="*/ 188500 h 278606"/>
                  <a:gd name="connsiteX53" fmla="*/ 157225 w 363155"/>
                  <a:gd name="connsiteY53" fmla="*/ 189167 h 278606"/>
                  <a:gd name="connsiteX54" fmla="*/ 165512 w 363155"/>
                  <a:gd name="connsiteY54" fmla="*/ 189167 h 278606"/>
                  <a:gd name="connsiteX55" fmla="*/ 168750 w 363155"/>
                  <a:gd name="connsiteY55" fmla="*/ 188500 h 278606"/>
                  <a:gd name="connsiteX56" fmla="*/ 163035 w 363155"/>
                  <a:gd name="connsiteY56" fmla="*/ 182118 h 278606"/>
                  <a:gd name="connsiteX57" fmla="*/ 157892 w 363155"/>
                  <a:gd name="connsiteY57" fmla="*/ 176975 h 278606"/>
                  <a:gd name="connsiteX58" fmla="*/ 153415 w 363155"/>
                  <a:gd name="connsiteY58" fmla="*/ 172498 h 278606"/>
                  <a:gd name="connsiteX59" fmla="*/ 139318 w 363155"/>
                  <a:gd name="connsiteY59" fmla="*/ 157829 h 278606"/>
                  <a:gd name="connsiteX60" fmla="*/ 129793 w 363155"/>
                  <a:gd name="connsiteY60" fmla="*/ 144399 h 278606"/>
                  <a:gd name="connsiteX61" fmla="*/ 123983 w 363155"/>
                  <a:gd name="connsiteY61" fmla="*/ 129064 h 278606"/>
                  <a:gd name="connsiteX62" fmla="*/ 122078 w 363155"/>
                  <a:gd name="connsiteY62" fmla="*/ 108585 h 278606"/>
                  <a:gd name="connsiteX63" fmla="*/ 122078 w 363155"/>
                  <a:gd name="connsiteY63" fmla="*/ 99060 h 278606"/>
                  <a:gd name="connsiteX64" fmla="*/ 123983 w 363155"/>
                  <a:gd name="connsiteY64" fmla="*/ 85058 h 278606"/>
                  <a:gd name="connsiteX65" fmla="*/ 129126 w 363155"/>
                  <a:gd name="connsiteY65" fmla="*/ 68390 h 278606"/>
                  <a:gd name="connsiteX66" fmla="*/ 138651 w 363155"/>
                  <a:gd name="connsiteY66" fmla="*/ 52388 h 278606"/>
                  <a:gd name="connsiteX67" fmla="*/ 150748 w 363155"/>
                  <a:gd name="connsiteY67" fmla="*/ 41529 h 278606"/>
                  <a:gd name="connsiteX68" fmla="*/ 166083 w 363155"/>
                  <a:gd name="connsiteY68" fmla="*/ 35814 h 278606"/>
                  <a:gd name="connsiteX69" fmla="*/ 189705 w 363155"/>
                  <a:gd name="connsiteY69" fmla="*/ 33909 h 278606"/>
                  <a:gd name="connsiteX70" fmla="*/ 298005 w 363155"/>
                  <a:gd name="connsiteY70" fmla="*/ 33909 h 278606"/>
                  <a:gd name="connsiteX71" fmla="*/ 320960 w 363155"/>
                  <a:gd name="connsiteY71" fmla="*/ 32575 h 278606"/>
                  <a:gd name="connsiteX72" fmla="*/ 330485 w 363155"/>
                  <a:gd name="connsiteY72" fmla="*/ 29432 h 278606"/>
                  <a:gd name="connsiteX73" fmla="*/ 334295 w 363155"/>
                  <a:gd name="connsiteY73" fmla="*/ 24289 h 278606"/>
                  <a:gd name="connsiteX74" fmla="*/ 336200 w 363155"/>
                  <a:gd name="connsiteY74" fmla="*/ 19812 h 278606"/>
                  <a:gd name="connsiteX75" fmla="*/ 338772 w 363155"/>
                  <a:gd name="connsiteY75" fmla="*/ 13430 h 278606"/>
                  <a:gd name="connsiteX76" fmla="*/ 340677 w 363155"/>
                  <a:gd name="connsiteY76" fmla="*/ 7048 h 278606"/>
                  <a:gd name="connsiteX77" fmla="*/ 342010 w 363155"/>
                  <a:gd name="connsiteY77" fmla="*/ 3810 h 278606"/>
                  <a:gd name="connsiteX78" fmla="*/ 349630 w 363155"/>
                  <a:gd name="connsiteY78" fmla="*/ 0 h 278606"/>
                  <a:gd name="connsiteX79" fmla="*/ 356679 w 363155"/>
                  <a:gd name="connsiteY79" fmla="*/ 0 h 278606"/>
                  <a:gd name="connsiteX80" fmla="*/ 363060 w 363155"/>
                  <a:gd name="connsiteY80" fmla="*/ 5715 h 278606"/>
                  <a:gd name="connsiteX81" fmla="*/ 362489 w 363155"/>
                  <a:gd name="connsiteY81" fmla="*/ 21050 h 278606"/>
                  <a:gd name="connsiteX82" fmla="*/ 361822 w 363155"/>
                  <a:gd name="connsiteY82" fmla="*/ 62675 h 278606"/>
                  <a:gd name="connsiteX83" fmla="*/ 361822 w 363155"/>
                  <a:gd name="connsiteY83" fmla="*/ 86296 h 278606"/>
                  <a:gd name="connsiteX84" fmla="*/ 362489 w 363155"/>
                  <a:gd name="connsiteY84" fmla="*/ 101632 h 278606"/>
                  <a:gd name="connsiteX85" fmla="*/ 363060 w 363155"/>
                  <a:gd name="connsiteY85" fmla="*/ 111157 h 278606"/>
                  <a:gd name="connsiteX86" fmla="*/ 363060 w 363155"/>
                  <a:gd name="connsiteY86" fmla="*/ 117538 h 278606"/>
                  <a:gd name="connsiteX87" fmla="*/ 361155 w 363155"/>
                  <a:gd name="connsiteY87" fmla="*/ 122015 h 278606"/>
                  <a:gd name="connsiteX88" fmla="*/ 357345 w 363155"/>
                  <a:gd name="connsiteY88" fmla="*/ 122682 h 278606"/>
                  <a:gd name="connsiteX89" fmla="*/ 349630 w 363155"/>
                  <a:gd name="connsiteY89" fmla="*/ 122682 h 278606"/>
                  <a:gd name="connsiteX90" fmla="*/ 342677 w 363155"/>
                  <a:gd name="connsiteY90" fmla="*/ 120110 h 278606"/>
                  <a:gd name="connsiteX91" fmla="*/ 337533 w 363155"/>
                  <a:gd name="connsiteY91" fmla="*/ 107252 h 278606"/>
                  <a:gd name="connsiteX92" fmla="*/ 331723 w 363155"/>
                  <a:gd name="connsiteY92" fmla="*/ 93917 h 278606"/>
                  <a:gd name="connsiteX93" fmla="*/ 320293 w 363155"/>
                  <a:gd name="connsiteY93" fmla="*/ 89440 h 278606"/>
                  <a:gd name="connsiteX94" fmla="*/ 309435 w 363155"/>
                  <a:gd name="connsiteY94" fmla="*/ 88773 h 278606"/>
                  <a:gd name="connsiteX95" fmla="*/ 292766 w 363155"/>
                  <a:gd name="connsiteY95" fmla="*/ 88106 h 278606"/>
                  <a:gd name="connsiteX96" fmla="*/ 273716 w 363155"/>
                  <a:gd name="connsiteY96" fmla="*/ 88106 h 278606"/>
                  <a:gd name="connsiteX97" fmla="*/ 221995 w 363155"/>
                  <a:gd name="connsiteY97" fmla="*/ 89440 h 278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363155" h="278606">
                    <a:moveTo>
                      <a:pt x="222567" y="89535"/>
                    </a:moveTo>
                    <a:cubicBezTo>
                      <a:pt x="216756" y="89535"/>
                      <a:pt x="211041" y="89535"/>
                      <a:pt x="204660" y="90106"/>
                    </a:cubicBezTo>
                    <a:cubicBezTo>
                      <a:pt x="198273" y="90621"/>
                      <a:pt x="192007" y="92135"/>
                      <a:pt x="186086" y="94583"/>
                    </a:cubicBezTo>
                    <a:cubicBezTo>
                      <a:pt x="172149" y="100746"/>
                      <a:pt x="163847" y="115262"/>
                      <a:pt x="165607" y="130397"/>
                    </a:cubicBezTo>
                    <a:cubicBezTo>
                      <a:pt x="165737" y="138351"/>
                      <a:pt x="167486" y="146190"/>
                      <a:pt x="170751" y="153448"/>
                    </a:cubicBezTo>
                    <a:cubicBezTo>
                      <a:pt x="174274" y="160592"/>
                      <a:pt x="179049" y="167040"/>
                      <a:pt x="184848" y="172498"/>
                    </a:cubicBezTo>
                    <a:cubicBezTo>
                      <a:pt x="191913" y="179556"/>
                      <a:pt x="200720" y="184614"/>
                      <a:pt x="210375" y="187166"/>
                    </a:cubicBezTo>
                    <a:cubicBezTo>
                      <a:pt x="219457" y="188776"/>
                      <a:pt x="228682" y="189452"/>
                      <a:pt x="237902" y="189167"/>
                    </a:cubicBezTo>
                    <a:lnTo>
                      <a:pt x="292861" y="189167"/>
                    </a:lnTo>
                    <a:cubicBezTo>
                      <a:pt x="300576" y="189167"/>
                      <a:pt x="308196" y="188500"/>
                      <a:pt x="315245" y="188500"/>
                    </a:cubicBezTo>
                    <a:cubicBezTo>
                      <a:pt x="319350" y="188471"/>
                      <a:pt x="323427" y="187833"/>
                      <a:pt x="327342" y="186595"/>
                    </a:cubicBezTo>
                    <a:cubicBezTo>
                      <a:pt x="329370" y="185223"/>
                      <a:pt x="331117" y="183480"/>
                      <a:pt x="332485" y="181451"/>
                    </a:cubicBezTo>
                    <a:cubicBezTo>
                      <a:pt x="335411" y="175327"/>
                      <a:pt x="337771" y="168954"/>
                      <a:pt x="339534" y="162401"/>
                    </a:cubicBezTo>
                    <a:cubicBezTo>
                      <a:pt x="340772" y="159163"/>
                      <a:pt x="341439" y="156591"/>
                      <a:pt x="342772" y="156591"/>
                    </a:cubicBezTo>
                    <a:cubicBezTo>
                      <a:pt x="344411" y="156115"/>
                      <a:pt x="346117" y="155924"/>
                      <a:pt x="347820" y="156019"/>
                    </a:cubicBezTo>
                    <a:lnTo>
                      <a:pt x="356774" y="156019"/>
                    </a:lnTo>
                    <a:cubicBezTo>
                      <a:pt x="358508" y="155924"/>
                      <a:pt x="360246" y="156115"/>
                      <a:pt x="361917" y="156591"/>
                    </a:cubicBezTo>
                    <a:cubicBezTo>
                      <a:pt x="363156" y="157258"/>
                      <a:pt x="363156" y="159163"/>
                      <a:pt x="363156" y="161735"/>
                    </a:cubicBezTo>
                    <a:lnTo>
                      <a:pt x="363156" y="167450"/>
                    </a:lnTo>
                    <a:lnTo>
                      <a:pt x="362584" y="176975"/>
                    </a:lnTo>
                    <a:lnTo>
                      <a:pt x="361917" y="192310"/>
                    </a:lnTo>
                    <a:lnTo>
                      <a:pt x="361917" y="242792"/>
                    </a:lnTo>
                    <a:cubicBezTo>
                      <a:pt x="361917" y="249841"/>
                      <a:pt x="362584" y="254984"/>
                      <a:pt x="362584" y="258794"/>
                    </a:cubicBezTo>
                    <a:cubicBezTo>
                      <a:pt x="362584" y="262604"/>
                      <a:pt x="363156" y="265843"/>
                      <a:pt x="363156" y="267748"/>
                    </a:cubicBezTo>
                    <a:lnTo>
                      <a:pt x="363156" y="272891"/>
                    </a:lnTo>
                    <a:cubicBezTo>
                      <a:pt x="363156" y="275463"/>
                      <a:pt x="362584" y="276701"/>
                      <a:pt x="361251" y="277368"/>
                    </a:cubicBezTo>
                    <a:cubicBezTo>
                      <a:pt x="360038" y="277835"/>
                      <a:pt x="358737" y="278035"/>
                      <a:pt x="357441" y="277940"/>
                    </a:cubicBezTo>
                    <a:lnTo>
                      <a:pt x="349725" y="277940"/>
                    </a:lnTo>
                    <a:cubicBezTo>
                      <a:pt x="345915" y="277940"/>
                      <a:pt x="344010" y="277368"/>
                      <a:pt x="342772" y="275463"/>
                    </a:cubicBezTo>
                    <a:cubicBezTo>
                      <a:pt x="340635" y="271358"/>
                      <a:pt x="338912" y="267052"/>
                      <a:pt x="337629" y="262604"/>
                    </a:cubicBezTo>
                    <a:cubicBezTo>
                      <a:pt x="336435" y="257842"/>
                      <a:pt x="334473" y="253308"/>
                      <a:pt x="331818" y="249174"/>
                    </a:cubicBezTo>
                    <a:cubicBezTo>
                      <a:pt x="328685" y="246250"/>
                      <a:pt x="324658" y="244478"/>
                      <a:pt x="320388" y="244126"/>
                    </a:cubicBezTo>
                    <a:cubicBezTo>
                      <a:pt x="317817" y="244126"/>
                      <a:pt x="314007" y="243459"/>
                      <a:pt x="309530" y="243459"/>
                    </a:cubicBezTo>
                    <a:lnTo>
                      <a:pt x="95979" y="243459"/>
                    </a:lnTo>
                    <a:cubicBezTo>
                      <a:pt x="84454" y="243459"/>
                      <a:pt x="73596" y="244126"/>
                      <a:pt x="63975" y="244126"/>
                    </a:cubicBezTo>
                    <a:cubicBezTo>
                      <a:pt x="57955" y="244107"/>
                      <a:pt x="51950" y="244745"/>
                      <a:pt x="46068" y="246031"/>
                    </a:cubicBezTo>
                    <a:cubicBezTo>
                      <a:pt x="42860" y="247326"/>
                      <a:pt x="40317" y="249869"/>
                      <a:pt x="39020" y="253079"/>
                    </a:cubicBezTo>
                    <a:cubicBezTo>
                      <a:pt x="38448" y="256223"/>
                      <a:pt x="37115" y="262033"/>
                      <a:pt x="35210" y="270319"/>
                    </a:cubicBezTo>
                    <a:cubicBezTo>
                      <a:pt x="35117" y="272986"/>
                      <a:pt x="33990" y="275520"/>
                      <a:pt x="32067" y="277368"/>
                    </a:cubicBezTo>
                    <a:cubicBezTo>
                      <a:pt x="30449" y="278111"/>
                      <a:pt x="28702" y="278530"/>
                      <a:pt x="26923" y="278606"/>
                    </a:cubicBezTo>
                    <a:lnTo>
                      <a:pt x="18636" y="278606"/>
                    </a:lnTo>
                    <a:cubicBezTo>
                      <a:pt x="15398" y="278606"/>
                      <a:pt x="14160" y="277940"/>
                      <a:pt x="13493" y="276035"/>
                    </a:cubicBezTo>
                    <a:cubicBezTo>
                      <a:pt x="12765" y="274215"/>
                      <a:pt x="12346" y="272282"/>
                      <a:pt x="12255" y="270319"/>
                    </a:cubicBezTo>
                    <a:lnTo>
                      <a:pt x="1301" y="198692"/>
                    </a:lnTo>
                    <a:cubicBezTo>
                      <a:pt x="729" y="197453"/>
                      <a:pt x="729" y="195548"/>
                      <a:pt x="63" y="193643"/>
                    </a:cubicBezTo>
                    <a:lnTo>
                      <a:pt x="63" y="192310"/>
                    </a:lnTo>
                    <a:cubicBezTo>
                      <a:pt x="-318" y="190024"/>
                      <a:pt x="1073" y="187814"/>
                      <a:pt x="3301" y="187166"/>
                    </a:cubicBezTo>
                    <a:cubicBezTo>
                      <a:pt x="5329" y="186366"/>
                      <a:pt x="7545" y="186166"/>
                      <a:pt x="9683" y="186595"/>
                    </a:cubicBezTo>
                    <a:lnTo>
                      <a:pt x="22446" y="186595"/>
                    </a:lnTo>
                    <a:cubicBezTo>
                      <a:pt x="28161" y="186595"/>
                      <a:pt x="34543" y="186595"/>
                      <a:pt x="41496" y="187166"/>
                    </a:cubicBezTo>
                    <a:cubicBezTo>
                      <a:pt x="48450" y="187738"/>
                      <a:pt x="54355" y="187166"/>
                      <a:pt x="60070" y="187833"/>
                    </a:cubicBezTo>
                    <a:cubicBezTo>
                      <a:pt x="64094" y="188176"/>
                      <a:pt x="68142" y="188176"/>
                      <a:pt x="72167" y="187833"/>
                    </a:cubicBezTo>
                    <a:cubicBezTo>
                      <a:pt x="96551" y="187833"/>
                      <a:pt x="116363" y="187833"/>
                      <a:pt x="130365" y="188500"/>
                    </a:cubicBezTo>
                    <a:cubicBezTo>
                      <a:pt x="144366" y="189167"/>
                      <a:pt x="153415" y="189167"/>
                      <a:pt x="157225" y="189167"/>
                    </a:cubicBezTo>
                    <a:lnTo>
                      <a:pt x="165512" y="189167"/>
                    </a:lnTo>
                    <a:cubicBezTo>
                      <a:pt x="167512" y="189167"/>
                      <a:pt x="168750" y="189167"/>
                      <a:pt x="168750" y="188500"/>
                    </a:cubicBezTo>
                    <a:cubicBezTo>
                      <a:pt x="166845" y="185928"/>
                      <a:pt x="164274" y="184023"/>
                      <a:pt x="163035" y="182118"/>
                    </a:cubicBezTo>
                    <a:lnTo>
                      <a:pt x="157892" y="176975"/>
                    </a:lnTo>
                    <a:lnTo>
                      <a:pt x="153415" y="172498"/>
                    </a:lnTo>
                    <a:cubicBezTo>
                      <a:pt x="148272" y="166783"/>
                      <a:pt x="143128" y="162306"/>
                      <a:pt x="139318" y="157829"/>
                    </a:cubicBezTo>
                    <a:cubicBezTo>
                      <a:pt x="135450" y="153886"/>
                      <a:pt x="132234" y="149352"/>
                      <a:pt x="129793" y="144399"/>
                    </a:cubicBezTo>
                    <a:cubicBezTo>
                      <a:pt x="127336" y="139503"/>
                      <a:pt x="125389" y="134360"/>
                      <a:pt x="123983" y="129064"/>
                    </a:cubicBezTo>
                    <a:cubicBezTo>
                      <a:pt x="122705" y="122311"/>
                      <a:pt x="122066" y="115453"/>
                      <a:pt x="122078" y="108585"/>
                    </a:cubicBezTo>
                    <a:lnTo>
                      <a:pt x="122078" y="99060"/>
                    </a:lnTo>
                    <a:cubicBezTo>
                      <a:pt x="122064" y="94326"/>
                      <a:pt x="122705" y="89611"/>
                      <a:pt x="123983" y="85058"/>
                    </a:cubicBezTo>
                    <a:cubicBezTo>
                      <a:pt x="125316" y="79248"/>
                      <a:pt x="127221" y="74104"/>
                      <a:pt x="129126" y="68390"/>
                    </a:cubicBezTo>
                    <a:cubicBezTo>
                      <a:pt x="131677" y="62703"/>
                      <a:pt x="134873" y="57340"/>
                      <a:pt x="138651" y="52388"/>
                    </a:cubicBezTo>
                    <a:cubicBezTo>
                      <a:pt x="142211" y="48273"/>
                      <a:pt x="146275" y="44625"/>
                      <a:pt x="150748" y="41529"/>
                    </a:cubicBezTo>
                    <a:cubicBezTo>
                      <a:pt x="155577" y="38938"/>
                      <a:pt x="160736" y="37014"/>
                      <a:pt x="166083" y="35814"/>
                    </a:cubicBezTo>
                    <a:cubicBezTo>
                      <a:pt x="173887" y="34495"/>
                      <a:pt x="181791" y="33858"/>
                      <a:pt x="189705" y="33909"/>
                    </a:cubicBezTo>
                    <a:lnTo>
                      <a:pt x="298005" y="33909"/>
                    </a:lnTo>
                    <a:cubicBezTo>
                      <a:pt x="305625" y="33909"/>
                      <a:pt x="313340" y="33242"/>
                      <a:pt x="320960" y="32575"/>
                    </a:cubicBezTo>
                    <a:cubicBezTo>
                      <a:pt x="324358" y="32397"/>
                      <a:pt x="327647" y="31312"/>
                      <a:pt x="330485" y="29432"/>
                    </a:cubicBezTo>
                    <a:cubicBezTo>
                      <a:pt x="331890" y="27822"/>
                      <a:pt x="333164" y="26102"/>
                      <a:pt x="334295" y="24289"/>
                    </a:cubicBezTo>
                    <a:cubicBezTo>
                      <a:pt x="334721" y="22716"/>
                      <a:pt x="335362" y="21209"/>
                      <a:pt x="336200" y="19812"/>
                    </a:cubicBezTo>
                    <a:lnTo>
                      <a:pt x="338772" y="13430"/>
                    </a:lnTo>
                    <a:lnTo>
                      <a:pt x="340677" y="7048"/>
                    </a:lnTo>
                    <a:cubicBezTo>
                      <a:pt x="341343" y="5715"/>
                      <a:pt x="341343" y="5144"/>
                      <a:pt x="342010" y="3810"/>
                    </a:cubicBezTo>
                    <a:cubicBezTo>
                      <a:pt x="343809" y="1412"/>
                      <a:pt x="346632" y="0"/>
                      <a:pt x="349630" y="0"/>
                    </a:cubicBezTo>
                    <a:lnTo>
                      <a:pt x="356679" y="0"/>
                    </a:lnTo>
                    <a:cubicBezTo>
                      <a:pt x="361155" y="0"/>
                      <a:pt x="363060" y="1905"/>
                      <a:pt x="363060" y="5715"/>
                    </a:cubicBezTo>
                    <a:cubicBezTo>
                      <a:pt x="363060" y="9525"/>
                      <a:pt x="363060" y="13430"/>
                      <a:pt x="362489" y="21050"/>
                    </a:cubicBezTo>
                    <a:cubicBezTo>
                      <a:pt x="361917" y="28670"/>
                      <a:pt x="361822" y="42863"/>
                      <a:pt x="361822" y="62675"/>
                    </a:cubicBezTo>
                    <a:lnTo>
                      <a:pt x="361822" y="86296"/>
                    </a:lnTo>
                    <a:lnTo>
                      <a:pt x="362489" y="101632"/>
                    </a:lnTo>
                    <a:lnTo>
                      <a:pt x="363060" y="111157"/>
                    </a:lnTo>
                    <a:lnTo>
                      <a:pt x="363060" y="117538"/>
                    </a:lnTo>
                    <a:cubicBezTo>
                      <a:pt x="363272" y="119262"/>
                      <a:pt x="362546" y="120967"/>
                      <a:pt x="361155" y="122015"/>
                    </a:cubicBezTo>
                    <a:cubicBezTo>
                      <a:pt x="359963" y="122558"/>
                      <a:pt x="358651" y="122787"/>
                      <a:pt x="357345" y="122682"/>
                    </a:cubicBezTo>
                    <a:lnTo>
                      <a:pt x="349630" y="122682"/>
                    </a:lnTo>
                    <a:cubicBezTo>
                      <a:pt x="345820" y="122682"/>
                      <a:pt x="343915" y="122015"/>
                      <a:pt x="342677" y="120110"/>
                    </a:cubicBezTo>
                    <a:cubicBezTo>
                      <a:pt x="340539" y="116005"/>
                      <a:pt x="338816" y="111700"/>
                      <a:pt x="337533" y="107252"/>
                    </a:cubicBezTo>
                    <a:cubicBezTo>
                      <a:pt x="336358" y="102508"/>
                      <a:pt x="334394" y="98003"/>
                      <a:pt x="331723" y="93917"/>
                    </a:cubicBezTo>
                    <a:cubicBezTo>
                      <a:pt x="328729" y="90859"/>
                      <a:pt x="324568" y="89230"/>
                      <a:pt x="320293" y="89440"/>
                    </a:cubicBezTo>
                    <a:cubicBezTo>
                      <a:pt x="317721" y="89440"/>
                      <a:pt x="313911" y="88773"/>
                      <a:pt x="309435" y="88773"/>
                    </a:cubicBezTo>
                    <a:cubicBezTo>
                      <a:pt x="303870" y="88849"/>
                      <a:pt x="298307" y="88630"/>
                      <a:pt x="292766" y="88106"/>
                    </a:cubicBezTo>
                    <a:cubicBezTo>
                      <a:pt x="286420" y="87754"/>
                      <a:pt x="280061" y="87754"/>
                      <a:pt x="273716" y="88106"/>
                    </a:cubicBezTo>
                    <a:lnTo>
                      <a:pt x="221995" y="8944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3DC79BEA-AE2D-4EA0-8784-092F7B7E906B}"/>
                  </a:ext>
                </a:extLst>
              </p:cNvPr>
              <p:cNvSpPr/>
              <p:nvPr/>
            </p:nvSpPr>
            <p:spPr>
              <a:xfrm>
                <a:off x="729225" y="1710994"/>
                <a:ext cx="245502" cy="239471"/>
              </a:xfrm>
              <a:custGeom>
                <a:avLst/>
                <a:gdLst>
                  <a:gd name="connsiteX0" fmla="*/ 115 w 245502"/>
                  <a:gd name="connsiteY0" fmla="*/ 121266 h 239471"/>
                  <a:gd name="connsiteX1" fmla="*/ 10973 w 245502"/>
                  <a:gd name="connsiteY1" fmla="*/ 60497 h 239471"/>
                  <a:gd name="connsiteX2" fmla="*/ 41644 w 245502"/>
                  <a:gd name="connsiteY2" fmla="*/ 22397 h 239471"/>
                  <a:gd name="connsiteX3" fmla="*/ 77458 w 245502"/>
                  <a:gd name="connsiteY3" fmla="*/ 5061 h 239471"/>
                  <a:gd name="connsiteX4" fmla="*/ 116510 w 245502"/>
                  <a:gd name="connsiteY4" fmla="*/ 13 h 239471"/>
                  <a:gd name="connsiteX5" fmla="*/ 143275 w 245502"/>
                  <a:gd name="connsiteY5" fmla="*/ 2585 h 239471"/>
                  <a:gd name="connsiteX6" fmla="*/ 171850 w 245502"/>
                  <a:gd name="connsiteY6" fmla="*/ 10872 h 239471"/>
                  <a:gd name="connsiteX7" fmla="*/ 199378 w 245502"/>
                  <a:gd name="connsiteY7" fmla="*/ 26207 h 239471"/>
                  <a:gd name="connsiteX8" fmla="*/ 223000 w 245502"/>
                  <a:gd name="connsiteY8" fmla="*/ 49829 h 239471"/>
                  <a:gd name="connsiteX9" fmla="*/ 239668 w 245502"/>
                  <a:gd name="connsiteY9" fmla="*/ 82404 h 239471"/>
                  <a:gd name="connsiteX10" fmla="*/ 245383 w 245502"/>
                  <a:gd name="connsiteY10" fmla="*/ 125267 h 239471"/>
                  <a:gd name="connsiteX11" fmla="*/ 235858 w 245502"/>
                  <a:gd name="connsiteY11" fmla="*/ 178797 h 239471"/>
                  <a:gd name="connsiteX12" fmla="*/ 208522 w 245502"/>
                  <a:gd name="connsiteY12" fmla="*/ 213849 h 239471"/>
                  <a:gd name="connsiteX13" fmla="*/ 170422 w 245502"/>
                  <a:gd name="connsiteY13" fmla="*/ 233661 h 239471"/>
                  <a:gd name="connsiteX14" fmla="*/ 128226 w 245502"/>
                  <a:gd name="connsiteY14" fmla="*/ 239472 h 239471"/>
                  <a:gd name="connsiteX15" fmla="*/ 80601 w 245502"/>
                  <a:gd name="connsiteY15" fmla="*/ 231756 h 239471"/>
                  <a:gd name="connsiteX16" fmla="*/ 39643 w 245502"/>
                  <a:gd name="connsiteY16" fmla="*/ 208706 h 239471"/>
                  <a:gd name="connsiteX17" fmla="*/ 19 w 245502"/>
                  <a:gd name="connsiteY17" fmla="*/ 121171 h 239471"/>
                  <a:gd name="connsiteX18" fmla="*/ 34595 w 245502"/>
                  <a:gd name="connsiteY18" fmla="*/ 121266 h 239471"/>
                  <a:gd name="connsiteX19" fmla="*/ 41644 w 245502"/>
                  <a:gd name="connsiteY19" fmla="*/ 148127 h 239471"/>
                  <a:gd name="connsiteX20" fmla="*/ 60694 w 245502"/>
                  <a:gd name="connsiteY20" fmla="*/ 167177 h 239471"/>
                  <a:gd name="connsiteX21" fmla="*/ 88221 w 245502"/>
                  <a:gd name="connsiteY21" fmla="*/ 179369 h 239471"/>
                  <a:gd name="connsiteX22" fmla="*/ 120130 w 245502"/>
                  <a:gd name="connsiteY22" fmla="*/ 183179 h 239471"/>
                  <a:gd name="connsiteX23" fmla="*/ 154705 w 245502"/>
                  <a:gd name="connsiteY23" fmla="*/ 178702 h 239471"/>
                  <a:gd name="connsiteX24" fmla="*/ 183280 w 245502"/>
                  <a:gd name="connsiteY24" fmla="*/ 165272 h 239471"/>
                  <a:gd name="connsiteX25" fmla="*/ 202330 w 245502"/>
                  <a:gd name="connsiteY25" fmla="*/ 144222 h 239471"/>
                  <a:gd name="connsiteX26" fmla="*/ 209379 w 245502"/>
                  <a:gd name="connsiteY26" fmla="*/ 116694 h 239471"/>
                  <a:gd name="connsiteX27" fmla="*/ 202997 w 245502"/>
                  <a:gd name="connsiteY27" fmla="*/ 92406 h 239471"/>
                  <a:gd name="connsiteX28" fmla="*/ 185090 w 245502"/>
                  <a:gd name="connsiteY28" fmla="*/ 73356 h 239471"/>
                  <a:gd name="connsiteX29" fmla="*/ 158706 w 245502"/>
                  <a:gd name="connsiteY29" fmla="*/ 60497 h 239471"/>
                  <a:gd name="connsiteX30" fmla="*/ 127940 w 245502"/>
                  <a:gd name="connsiteY30" fmla="*/ 56020 h 239471"/>
                  <a:gd name="connsiteX31" fmla="*/ 99365 w 245502"/>
                  <a:gd name="connsiteY31" fmla="*/ 59259 h 239471"/>
                  <a:gd name="connsiteX32" fmla="*/ 68695 w 245502"/>
                  <a:gd name="connsiteY32" fmla="*/ 70117 h 239471"/>
                  <a:gd name="connsiteX33" fmla="*/ 44215 w 245502"/>
                  <a:gd name="connsiteY33" fmla="*/ 90024 h 239471"/>
                  <a:gd name="connsiteX34" fmla="*/ 34595 w 245502"/>
                  <a:gd name="connsiteY34" fmla="*/ 121266 h 23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45502" h="239471">
                    <a:moveTo>
                      <a:pt x="115" y="121266"/>
                    </a:moveTo>
                    <a:cubicBezTo>
                      <a:pt x="-484" y="100479"/>
                      <a:pt x="3212" y="79791"/>
                      <a:pt x="10973" y="60497"/>
                    </a:cubicBezTo>
                    <a:cubicBezTo>
                      <a:pt x="17463" y="45197"/>
                      <a:pt x="28082" y="32004"/>
                      <a:pt x="41644" y="22397"/>
                    </a:cubicBezTo>
                    <a:cubicBezTo>
                      <a:pt x="52576" y="14739"/>
                      <a:pt x="64668" y="8886"/>
                      <a:pt x="77458" y="5061"/>
                    </a:cubicBezTo>
                    <a:cubicBezTo>
                      <a:pt x="90221" y="1796"/>
                      <a:pt x="103336" y="101"/>
                      <a:pt x="116510" y="13"/>
                    </a:cubicBezTo>
                    <a:cubicBezTo>
                      <a:pt x="125500" y="-119"/>
                      <a:pt x="134476" y="744"/>
                      <a:pt x="143275" y="2585"/>
                    </a:cubicBezTo>
                    <a:cubicBezTo>
                      <a:pt x="153064" y="4340"/>
                      <a:pt x="162642" y="7118"/>
                      <a:pt x="171850" y="10872"/>
                    </a:cubicBezTo>
                    <a:cubicBezTo>
                      <a:pt x="181617" y="14841"/>
                      <a:pt x="190862" y="19991"/>
                      <a:pt x="199378" y="26207"/>
                    </a:cubicBezTo>
                    <a:cubicBezTo>
                      <a:pt x="208486" y="32743"/>
                      <a:pt x="216464" y="40722"/>
                      <a:pt x="223000" y="49829"/>
                    </a:cubicBezTo>
                    <a:cubicBezTo>
                      <a:pt x="230044" y="59859"/>
                      <a:pt x="235655" y="70823"/>
                      <a:pt x="239668" y="82404"/>
                    </a:cubicBezTo>
                    <a:cubicBezTo>
                      <a:pt x="244086" y="96243"/>
                      <a:pt x="246022" y="110755"/>
                      <a:pt x="245383" y="125267"/>
                    </a:cubicBezTo>
                    <a:cubicBezTo>
                      <a:pt x="246054" y="143585"/>
                      <a:pt x="242807" y="161835"/>
                      <a:pt x="235858" y="178797"/>
                    </a:cubicBezTo>
                    <a:cubicBezTo>
                      <a:pt x="229401" y="192330"/>
                      <a:pt x="220073" y="204291"/>
                      <a:pt x="208522" y="213849"/>
                    </a:cubicBezTo>
                    <a:cubicBezTo>
                      <a:pt x="197389" y="223110"/>
                      <a:pt x="184396" y="229866"/>
                      <a:pt x="170422" y="233661"/>
                    </a:cubicBezTo>
                    <a:cubicBezTo>
                      <a:pt x="156686" y="237504"/>
                      <a:pt x="142490" y="239458"/>
                      <a:pt x="128226" y="239472"/>
                    </a:cubicBezTo>
                    <a:cubicBezTo>
                      <a:pt x="112042" y="239445"/>
                      <a:pt x="95966" y="236841"/>
                      <a:pt x="80601" y="231756"/>
                    </a:cubicBezTo>
                    <a:cubicBezTo>
                      <a:pt x="65654" y="226641"/>
                      <a:pt x="51773" y="218828"/>
                      <a:pt x="39643" y="208706"/>
                    </a:cubicBezTo>
                    <a:cubicBezTo>
                      <a:pt x="13945" y="186970"/>
                      <a:pt x="-607" y="154823"/>
                      <a:pt x="19" y="121171"/>
                    </a:cubicBezTo>
                    <a:close/>
                    <a:moveTo>
                      <a:pt x="34595" y="121266"/>
                    </a:moveTo>
                    <a:cubicBezTo>
                      <a:pt x="34372" y="130705"/>
                      <a:pt x="36815" y="140014"/>
                      <a:pt x="41644" y="148127"/>
                    </a:cubicBezTo>
                    <a:cubicBezTo>
                      <a:pt x="46449" y="155854"/>
                      <a:pt x="52967" y="162372"/>
                      <a:pt x="60694" y="167177"/>
                    </a:cubicBezTo>
                    <a:cubicBezTo>
                      <a:pt x="69091" y="172810"/>
                      <a:pt x="78406" y="176936"/>
                      <a:pt x="88221" y="179369"/>
                    </a:cubicBezTo>
                    <a:cubicBezTo>
                      <a:pt x="98670" y="181894"/>
                      <a:pt x="109381" y="183173"/>
                      <a:pt x="120130" y="183179"/>
                    </a:cubicBezTo>
                    <a:cubicBezTo>
                      <a:pt x="131804" y="183239"/>
                      <a:pt x="143432" y="181733"/>
                      <a:pt x="154705" y="178702"/>
                    </a:cubicBezTo>
                    <a:cubicBezTo>
                      <a:pt x="164980" y="176033"/>
                      <a:pt x="174669" y="171479"/>
                      <a:pt x="183280" y="165272"/>
                    </a:cubicBezTo>
                    <a:cubicBezTo>
                      <a:pt x="190893" y="159510"/>
                      <a:pt x="197356" y="152369"/>
                      <a:pt x="202330" y="144222"/>
                    </a:cubicBezTo>
                    <a:cubicBezTo>
                      <a:pt x="207195" y="135880"/>
                      <a:pt x="209635" y="126347"/>
                      <a:pt x="209379" y="116694"/>
                    </a:cubicBezTo>
                    <a:cubicBezTo>
                      <a:pt x="209540" y="108164"/>
                      <a:pt x="207331" y="99755"/>
                      <a:pt x="202997" y="92406"/>
                    </a:cubicBezTo>
                    <a:cubicBezTo>
                      <a:pt x="198436" y="84866"/>
                      <a:pt x="192334" y="78374"/>
                      <a:pt x="185090" y="73356"/>
                    </a:cubicBezTo>
                    <a:cubicBezTo>
                      <a:pt x="177041" y="67684"/>
                      <a:pt x="168133" y="63342"/>
                      <a:pt x="158706" y="60497"/>
                    </a:cubicBezTo>
                    <a:cubicBezTo>
                      <a:pt x="148732" y="57473"/>
                      <a:pt x="138361" y="55964"/>
                      <a:pt x="127940" y="56020"/>
                    </a:cubicBezTo>
                    <a:cubicBezTo>
                      <a:pt x="118333" y="56174"/>
                      <a:pt x="108764" y="57258"/>
                      <a:pt x="99365" y="59259"/>
                    </a:cubicBezTo>
                    <a:cubicBezTo>
                      <a:pt x="88629" y="61222"/>
                      <a:pt x="78275" y="64888"/>
                      <a:pt x="68695" y="70117"/>
                    </a:cubicBezTo>
                    <a:cubicBezTo>
                      <a:pt x="59315" y="75094"/>
                      <a:pt x="50999" y="81856"/>
                      <a:pt x="44215" y="90024"/>
                    </a:cubicBezTo>
                    <a:cubicBezTo>
                      <a:pt x="37586" y="99060"/>
                      <a:pt x="34196" y="110067"/>
                      <a:pt x="34595" y="1212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43EB4BAB-8BCD-43CD-8263-6EB3BE32B499}"/>
                  </a:ext>
                </a:extLst>
              </p:cNvPr>
              <p:cNvSpPr/>
              <p:nvPr/>
            </p:nvSpPr>
            <p:spPr>
              <a:xfrm>
                <a:off x="639799" y="1506981"/>
                <a:ext cx="335087" cy="185282"/>
              </a:xfrm>
              <a:custGeom>
                <a:avLst/>
                <a:gdLst>
                  <a:gd name="connsiteX0" fmla="*/ 158597 w 335087"/>
                  <a:gd name="connsiteY0" fmla="*/ 140494 h 185282"/>
                  <a:gd name="connsiteX1" fmla="*/ 142595 w 335087"/>
                  <a:gd name="connsiteY1" fmla="*/ 140494 h 185282"/>
                  <a:gd name="connsiteX2" fmla="*/ 134785 w 335087"/>
                  <a:gd name="connsiteY2" fmla="*/ 141637 h 185282"/>
                  <a:gd name="connsiteX3" fmla="*/ 130975 w 335087"/>
                  <a:gd name="connsiteY3" fmla="*/ 145447 h 185282"/>
                  <a:gd name="connsiteX4" fmla="*/ 130308 w 335087"/>
                  <a:gd name="connsiteY4" fmla="*/ 152496 h 185282"/>
                  <a:gd name="connsiteX5" fmla="*/ 130308 w 335087"/>
                  <a:gd name="connsiteY5" fmla="*/ 173070 h 185282"/>
                  <a:gd name="connsiteX6" fmla="*/ 130975 w 335087"/>
                  <a:gd name="connsiteY6" fmla="*/ 180785 h 185282"/>
                  <a:gd name="connsiteX7" fmla="*/ 127736 w 335087"/>
                  <a:gd name="connsiteY7" fmla="*/ 185262 h 185282"/>
                  <a:gd name="connsiteX8" fmla="*/ 124498 w 335087"/>
                  <a:gd name="connsiteY8" fmla="*/ 184595 h 185282"/>
                  <a:gd name="connsiteX9" fmla="*/ 121355 w 335087"/>
                  <a:gd name="connsiteY9" fmla="*/ 184023 h 185282"/>
                  <a:gd name="connsiteX10" fmla="*/ 105353 w 335087"/>
                  <a:gd name="connsiteY10" fmla="*/ 178213 h 185282"/>
                  <a:gd name="connsiteX11" fmla="*/ 95161 w 335087"/>
                  <a:gd name="connsiteY11" fmla="*/ 173736 h 185282"/>
                  <a:gd name="connsiteX12" fmla="*/ 93256 w 335087"/>
                  <a:gd name="connsiteY12" fmla="*/ 168021 h 185282"/>
                  <a:gd name="connsiteX13" fmla="*/ 93827 w 335087"/>
                  <a:gd name="connsiteY13" fmla="*/ 159735 h 185282"/>
                  <a:gd name="connsiteX14" fmla="*/ 94494 w 335087"/>
                  <a:gd name="connsiteY14" fmla="*/ 152019 h 185282"/>
                  <a:gd name="connsiteX15" fmla="*/ 91256 w 335087"/>
                  <a:gd name="connsiteY15" fmla="*/ 141161 h 185282"/>
                  <a:gd name="connsiteX16" fmla="*/ 83636 w 335087"/>
                  <a:gd name="connsiteY16" fmla="*/ 139256 h 185282"/>
                  <a:gd name="connsiteX17" fmla="*/ 75920 w 335087"/>
                  <a:gd name="connsiteY17" fmla="*/ 139256 h 185282"/>
                  <a:gd name="connsiteX18" fmla="*/ 60585 w 335087"/>
                  <a:gd name="connsiteY18" fmla="*/ 139827 h 185282"/>
                  <a:gd name="connsiteX19" fmla="*/ 44012 w 335087"/>
                  <a:gd name="connsiteY19" fmla="*/ 140494 h 185282"/>
                  <a:gd name="connsiteX20" fmla="*/ 32677 w 335087"/>
                  <a:gd name="connsiteY20" fmla="*/ 140494 h 185282"/>
                  <a:gd name="connsiteX21" fmla="*/ 20485 w 335087"/>
                  <a:gd name="connsiteY21" fmla="*/ 137351 h 185282"/>
                  <a:gd name="connsiteX22" fmla="*/ 14770 w 335087"/>
                  <a:gd name="connsiteY22" fmla="*/ 127826 h 185282"/>
                  <a:gd name="connsiteX23" fmla="*/ 3911 w 335087"/>
                  <a:gd name="connsiteY23" fmla="*/ 97822 h 185282"/>
                  <a:gd name="connsiteX24" fmla="*/ 673 w 335087"/>
                  <a:gd name="connsiteY24" fmla="*/ 89440 h 185282"/>
                  <a:gd name="connsiteX25" fmla="*/ 6 w 335087"/>
                  <a:gd name="connsiteY25" fmla="*/ 86868 h 185282"/>
                  <a:gd name="connsiteX26" fmla="*/ 3245 w 335087"/>
                  <a:gd name="connsiteY26" fmla="*/ 83058 h 185282"/>
                  <a:gd name="connsiteX27" fmla="*/ 7721 w 335087"/>
                  <a:gd name="connsiteY27" fmla="*/ 82392 h 185282"/>
                  <a:gd name="connsiteX28" fmla="*/ 13436 w 335087"/>
                  <a:gd name="connsiteY28" fmla="*/ 83058 h 185282"/>
                  <a:gd name="connsiteX29" fmla="*/ 24295 w 335087"/>
                  <a:gd name="connsiteY29" fmla="*/ 84392 h 185282"/>
                  <a:gd name="connsiteX30" fmla="*/ 35820 w 335087"/>
                  <a:gd name="connsiteY30" fmla="*/ 85630 h 185282"/>
                  <a:gd name="connsiteX31" fmla="*/ 43535 w 335087"/>
                  <a:gd name="connsiteY31" fmla="*/ 86297 h 185282"/>
                  <a:gd name="connsiteX32" fmla="*/ 52489 w 335087"/>
                  <a:gd name="connsiteY32" fmla="*/ 86868 h 185282"/>
                  <a:gd name="connsiteX33" fmla="*/ 63347 w 335087"/>
                  <a:gd name="connsiteY33" fmla="*/ 87535 h 185282"/>
                  <a:gd name="connsiteX34" fmla="*/ 73539 w 335087"/>
                  <a:gd name="connsiteY34" fmla="*/ 88202 h 185282"/>
                  <a:gd name="connsiteX35" fmla="*/ 81826 w 335087"/>
                  <a:gd name="connsiteY35" fmla="*/ 88202 h 185282"/>
                  <a:gd name="connsiteX36" fmla="*/ 91351 w 335087"/>
                  <a:gd name="connsiteY36" fmla="*/ 83725 h 185282"/>
                  <a:gd name="connsiteX37" fmla="*/ 92684 w 335087"/>
                  <a:gd name="connsiteY37" fmla="*/ 71533 h 185282"/>
                  <a:gd name="connsiteX38" fmla="*/ 92684 w 335087"/>
                  <a:gd name="connsiteY38" fmla="*/ 22956 h 185282"/>
                  <a:gd name="connsiteX39" fmla="*/ 92018 w 335087"/>
                  <a:gd name="connsiteY39" fmla="*/ 10192 h 185282"/>
                  <a:gd name="connsiteX40" fmla="*/ 91351 w 335087"/>
                  <a:gd name="connsiteY40" fmla="*/ 4477 h 185282"/>
                  <a:gd name="connsiteX41" fmla="*/ 95161 w 335087"/>
                  <a:gd name="connsiteY41" fmla="*/ 0 h 185282"/>
                  <a:gd name="connsiteX42" fmla="*/ 104114 w 335087"/>
                  <a:gd name="connsiteY42" fmla="*/ 1905 h 185282"/>
                  <a:gd name="connsiteX43" fmla="*/ 120116 w 335087"/>
                  <a:gd name="connsiteY43" fmla="*/ 6382 h 185282"/>
                  <a:gd name="connsiteX44" fmla="*/ 127832 w 335087"/>
                  <a:gd name="connsiteY44" fmla="*/ 10859 h 185282"/>
                  <a:gd name="connsiteX45" fmla="*/ 129737 w 335087"/>
                  <a:gd name="connsiteY45" fmla="*/ 19812 h 185282"/>
                  <a:gd name="connsiteX46" fmla="*/ 129070 w 335087"/>
                  <a:gd name="connsiteY46" fmla="*/ 29337 h 185282"/>
                  <a:gd name="connsiteX47" fmla="*/ 128403 w 335087"/>
                  <a:gd name="connsiteY47" fmla="*/ 44101 h 185282"/>
                  <a:gd name="connsiteX48" fmla="*/ 127832 w 335087"/>
                  <a:gd name="connsiteY48" fmla="*/ 59436 h 185282"/>
                  <a:gd name="connsiteX49" fmla="*/ 127165 w 335087"/>
                  <a:gd name="connsiteY49" fmla="*/ 69628 h 185282"/>
                  <a:gd name="connsiteX50" fmla="*/ 127832 w 335087"/>
                  <a:gd name="connsiteY50" fmla="*/ 79915 h 185282"/>
                  <a:gd name="connsiteX51" fmla="*/ 130975 w 335087"/>
                  <a:gd name="connsiteY51" fmla="*/ 84392 h 185282"/>
                  <a:gd name="connsiteX52" fmla="*/ 139357 w 335087"/>
                  <a:gd name="connsiteY52" fmla="*/ 84963 h 185282"/>
                  <a:gd name="connsiteX53" fmla="*/ 222415 w 335087"/>
                  <a:gd name="connsiteY53" fmla="*/ 84963 h 185282"/>
                  <a:gd name="connsiteX54" fmla="*/ 256324 w 335087"/>
                  <a:gd name="connsiteY54" fmla="*/ 84392 h 185282"/>
                  <a:gd name="connsiteX55" fmla="*/ 279279 w 335087"/>
                  <a:gd name="connsiteY55" fmla="*/ 80487 h 185282"/>
                  <a:gd name="connsiteX56" fmla="*/ 292138 w 335087"/>
                  <a:gd name="connsiteY56" fmla="*/ 70295 h 185282"/>
                  <a:gd name="connsiteX57" fmla="*/ 295948 w 335087"/>
                  <a:gd name="connsiteY57" fmla="*/ 50483 h 185282"/>
                  <a:gd name="connsiteX58" fmla="*/ 295376 w 335087"/>
                  <a:gd name="connsiteY58" fmla="*/ 36862 h 185282"/>
                  <a:gd name="connsiteX59" fmla="*/ 290900 w 335087"/>
                  <a:gd name="connsiteY59" fmla="*/ 15717 h 185282"/>
                  <a:gd name="connsiteX60" fmla="*/ 289661 w 335087"/>
                  <a:gd name="connsiteY60" fmla="*/ 10002 h 185282"/>
                  <a:gd name="connsiteX61" fmla="*/ 288328 w 335087"/>
                  <a:gd name="connsiteY61" fmla="*/ 4858 h 185282"/>
                  <a:gd name="connsiteX62" fmla="*/ 288995 w 335087"/>
                  <a:gd name="connsiteY62" fmla="*/ 2953 h 185282"/>
                  <a:gd name="connsiteX63" fmla="*/ 292233 w 335087"/>
                  <a:gd name="connsiteY63" fmla="*/ 1715 h 185282"/>
                  <a:gd name="connsiteX64" fmla="*/ 306902 w 335087"/>
                  <a:gd name="connsiteY64" fmla="*/ 3620 h 185282"/>
                  <a:gd name="connsiteX65" fmla="*/ 317760 w 335087"/>
                  <a:gd name="connsiteY65" fmla="*/ 5525 h 185282"/>
                  <a:gd name="connsiteX66" fmla="*/ 324142 w 335087"/>
                  <a:gd name="connsiteY66" fmla="*/ 7430 h 185282"/>
                  <a:gd name="connsiteX67" fmla="*/ 326714 w 335087"/>
                  <a:gd name="connsiteY67" fmla="*/ 13240 h 185282"/>
                  <a:gd name="connsiteX68" fmla="*/ 330524 w 335087"/>
                  <a:gd name="connsiteY68" fmla="*/ 26670 h 185282"/>
                  <a:gd name="connsiteX69" fmla="*/ 333762 w 335087"/>
                  <a:gd name="connsiteY69" fmla="*/ 45149 h 185282"/>
                  <a:gd name="connsiteX70" fmla="*/ 335000 w 335087"/>
                  <a:gd name="connsiteY70" fmla="*/ 66866 h 185282"/>
                  <a:gd name="connsiteX71" fmla="*/ 330524 w 335087"/>
                  <a:gd name="connsiteY71" fmla="*/ 105918 h 185282"/>
                  <a:gd name="connsiteX72" fmla="*/ 318427 w 335087"/>
                  <a:gd name="connsiteY72" fmla="*/ 128302 h 185282"/>
                  <a:gd name="connsiteX73" fmla="*/ 300520 w 335087"/>
                  <a:gd name="connsiteY73" fmla="*/ 138494 h 185282"/>
                  <a:gd name="connsiteX74" fmla="*/ 276898 w 335087"/>
                  <a:gd name="connsiteY74" fmla="*/ 141066 h 185282"/>
                  <a:gd name="connsiteX75" fmla="*/ 222510 w 335087"/>
                  <a:gd name="connsiteY75" fmla="*/ 140399 h 185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35087" h="185282">
                    <a:moveTo>
                      <a:pt x="158597" y="140494"/>
                    </a:moveTo>
                    <a:lnTo>
                      <a:pt x="142595" y="140494"/>
                    </a:lnTo>
                    <a:cubicBezTo>
                      <a:pt x="139954" y="140546"/>
                      <a:pt x="137330" y="140930"/>
                      <a:pt x="134785" y="141637"/>
                    </a:cubicBezTo>
                    <a:cubicBezTo>
                      <a:pt x="132940" y="142160"/>
                      <a:pt x="131498" y="143602"/>
                      <a:pt x="130975" y="145447"/>
                    </a:cubicBezTo>
                    <a:cubicBezTo>
                      <a:pt x="130423" y="147754"/>
                      <a:pt x="130200" y="150127"/>
                      <a:pt x="130308" y="152496"/>
                    </a:cubicBezTo>
                    <a:lnTo>
                      <a:pt x="130308" y="173070"/>
                    </a:lnTo>
                    <a:lnTo>
                      <a:pt x="130975" y="180785"/>
                    </a:lnTo>
                    <a:cubicBezTo>
                      <a:pt x="130975" y="184023"/>
                      <a:pt x="129641" y="185262"/>
                      <a:pt x="127736" y="185262"/>
                    </a:cubicBezTo>
                    <a:cubicBezTo>
                      <a:pt x="126615" y="185358"/>
                      <a:pt x="125490" y="185126"/>
                      <a:pt x="124498" y="184595"/>
                    </a:cubicBezTo>
                    <a:cubicBezTo>
                      <a:pt x="123260" y="184595"/>
                      <a:pt x="122593" y="184023"/>
                      <a:pt x="121355" y="184023"/>
                    </a:cubicBezTo>
                    <a:lnTo>
                      <a:pt x="105353" y="178213"/>
                    </a:lnTo>
                    <a:cubicBezTo>
                      <a:pt x="101838" y="177003"/>
                      <a:pt x="98430" y="175506"/>
                      <a:pt x="95161" y="173736"/>
                    </a:cubicBezTo>
                    <a:cubicBezTo>
                      <a:pt x="93827" y="173070"/>
                      <a:pt x="93256" y="171165"/>
                      <a:pt x="93256" y="168021"/>
                    </a:cubicBezTo>
                    <a:cubicBezTo>
                      <a:pt x="93236" y="165249"/>
                      <a:pt x="93427" y="162479"/>
                      <a:pt x="93827" y="159735"/>
                    </a:cubicBezTo>
                    <a:cubicBezTo>
                      <a:pt x="94282" y="157189"/>
                      <a:pt x="94506" y="154606"/>
                      <a:pt x="94494" y="152019"/>
                    </a:cubicBezTo>
                    <a:cubicBezTo>
                      <a:pt x="94494" y="145638"/>
                      <a:pt x="93256" y="142494"/>
                      <a:pt x="91256" y="141161"/>
                    </a:cubicBezTo>
                    <a:cubicBezTo>
                      <a:pt x="88916" y="139895"/>
                      <a:pt x="86295" y="139240"/>
                      <a:pt x="83636" y="139256"/>
                    </a:cubicBezTo>
                    <a:lnTo>
                      <a:pt x="75920" y="139256"/>
                    </a:lnTo>
                    <a:cubicBezTo>
                      <a:pt x="70872" y="139256"/>
                      <a:pt x="66395" y="139827"/>
                      <a:pt x="60585" y="139827"/>
                    </a:cubicBezTo>
                    <a:cubicBezTo>
                      <a:pt x="54775" y="139827"/>
                      <a:pt x="49060" y="140494"/>
                      <a:pt x="44012" y="140494"/>
                    </a:cubicBezTo>
                    <a:lnTo>
                      <a:pt x="32677" y="140494"/>
                    </a:lnTo>
                    <a:cubicBezTo>
                      <a:pt x="28361" y="141040"/>
                      <a:pt x="23999" y="139916"/>
                      <a:pt x="20485" y="137351"/>
                    </a:cubicBezTo>
                    <a:cubicBezTo>
                      <a:pt x="17975" y="134580"/>
                      <a:pt x="16034" y="131344"/>
                      <a:pt x="14770" y="127826"/>
                    </a:cubicBezTo>
                    <a:lnTo>
                      <a:pt x="3911" y="97822"/>
                    </a:lnTo>
                    <a:lnTo>
                      <a:pt x="673" y="89440"/>
                    </a:lnTo>
                    <a:cubicBezTo>
                      <a:pt x="6" y="88869"/>
                      <a:pt x="6" y="87535"/>
                      <a:pt x="6" y="86868"/>
                    </a:cubicBezTo>
                    <a:cubicBezTo>
                      <a:pt x="-106" y="84937"/>
                      <a:pt x="1321" y="83258"/>
                      <a:pt x="3245" y="83058"/>
                    </a:cubicBezTo>
                    <a:cubicBezTo>
                      <a:pt x="4662" y="82479"/>
                      <a:pt x="6197" y="82251"/>
                      <a:pt x="7721" y="82392"/>
                    </a:cubicBezTo>
                    <a:cubicBezTo>
                      <a:pt x="9645" y="82404"/>
                      <a:pt x="11562" y="82628"/>
                      <a:pt x="13436" y="83058"/>
                    </a:cubicBezTo>
                    <a:cubicBezTo>
                      <a:pt x="16675" y="83725"/>
                      <a:pt x="20485" y="83725"/>
                      <a:pt x="24295" y="84392"/>
                    </a:cubicBezTo>
                    <a:cubicBezTo>
                      <a:pt x="28105" y="85059"/>
                      <a:pt x="32010" y="84963"/>
                      <a:pt x="35820" y="85630"/>
                    </a:cubicBezTo>
                    <a:cubicBezTo>
                      <a:pt x="38365" y="86091"/>
                      <a:pt x="40948" y="86314"/>
                      <a:pt x="43535" y="86297"/>
                    </a:cubicBezTo>
                    <a:cubicBezTo>
                      <a:pt x="46107" y="86297"/>
                      <a:pt x="49250" y="86868"/>
                      <a:pt x="52489" y="86868"/>
                    </a:cubicBezTo>
                    <a:cubicBezTo>
                      <a:pt x="55727" y="86868"/>
                      <a:pt x="59537" y="87535"/>
                      <a:pt x="63347" y="87535"/>
                    </a:cubicBezTo>
                    <a:cubicBezTo>
                      <a:pt x="66758" y="87402"/>
                      <a:pt x="70174" y="87626"/>
                      <a:pt x="73539" y="88202"/>
                    </a:cubicBezTo>
                    <a:cubicBezTo>
                      <a:pt x="76291" y="88540"/>
                      <a:pt x="79074" y="88540"/>
                      <a:pt x="81826" y="88202"/>
                    </a:cubicBezTo>
                    <a:cubicBezTo>
                      <a:pt x="86969" y="88202"/>
                      <a:pt x="90208" y="86868"/>
                      <a:pt x="91351" y="83725"/>
                    </a:cubicBezTo>
                    <a:cubicBezTo>
                      <a:pt x="92161" y="79709"/>
                      <a:pt x="92607" y="75629"/>
                      <a:pt x="92684" y="71533"/>
                    </a:cubicBezTo>
                    <a:lnTo>
                      <a:pt x="92684" y="22956"/>
                    </a:lnTo>
                    <a:cubicBezTo>
                      <a:pt x="92684" y="17907"/>
                      <a:pt x="92018" y="14002"/>
                      <a:pt x="92018" y="10192"/>
                    </a:cubicBezTo>
                    <a:lnTo>
                      <a:pt x="91351" y="4477"/>
                    </a:lnTo>
                    <a:cubicBezTo>
                      <a:pt x="91351" y="1239"/>
                      <a:pt x="92684" y="0"/>
                      <a:pt x="95161" y="0"/>
                    </a:cubicBezTo>
                    <a:cubicBezTo>
                      <a:pt x="98248" y="-20"/>
                      <a:pt x="101303" y="630"/>
                      <a:pt x="104114" y="1905"/>
                    </a:cubicBezTo>
                    <a:cubicBezTo>
                      <a:pt x="108020" y="3144"/>
                      <a:pt x="113639" y="4477"/>
                      <a:pt x="120116" y="6382"/>
                    </a:cubicBezTo>
                    <a:cubicBezTo>
                      <a:pt x="122954" y="7360"/>
                      <a:pt x="125574" y="8881"/>
                      <a:pt x="127832" y="10859"/>
                    </a:cubicBezTo>
                    <a:cubicBezTo>
                      <a:pt x="129731" y="13428"/>
                      <a:pt x="130426" y="16693"/>
                      <a:pt x="129737" y="19812"/>
                    </a:cubicBezTo>
                    <a:cubicBezTo>
                      <a:pt x="129734" y="22999"/>
                      <a:pt x="129511" y="26182"/>
                      <a:pt x="129070" y="29337"/>
                    </a:cubicBezTo>
                    <a:cubicBezTo>
                      <a:pt x="128516" y="34238"/>
                      <a:pt x="128293" y="39170"/>
                      <a:pt x="128403" y="44101"/>
                    </a:cubicBezTo>
                    <a:cubicBezTo>
                      <a:pt x="128403" y="49149"/>
                      <a:pt x="127832" y="54293"/>
                      <a:pt x="127832" y="59436"/>
                    </a:cubicBezTo>
                    <a:cubicBezTo>
                      <a:pt x="127832" y="64580"/>
                      <a:pt x="127165" y="67723"/>
                      <a:pt x="127165" y="69628"/>
                    </a:cubicBezTo>
                    <a:cubicBezTo>
                      <a:pt x="127054" y="73071"/>
                      <a:pt x="127278" y="76516"/>
                      <a:pt x="127832" y="79915"/>
                    </a:cubicBezTo>
                    <a:cubicBezTo>
                      <a:pt x="127860" y="81912"/>
                      <a:pt x="129107" y="83687"/>
                      <a:pt x="130975" y="84392"/>
                    </a:cubicBezTo>
                    <a:cubicBezTo>
                      <a:pt x="133691" y="85203"/>
                      <a:pt x="136556" y="85399"/>
                      <a:pt x="139357" y="84963"/>
                    </a:cubicBezTo>
                    <a:lnTo>
                      <a:pt x="222415" y="84963"/>
                    </a:lnTo>
                    <a:cubicBezTo>
                      <a:pt x="235845" y="84963"/>
                      <a:pt x="247370" y="84963"/>
                      <a:pt x="256324" y="84392"/>
                    </a:cubicBezTo>
                    <a:cubicBezTo>
                      <a:pt x="264137" y="84349"/>
                      <a:pt x="271892" y="83030"/>
                      <a:pt x="279279" y="80487"/>
                    </a:cubicBezTo>
                    <a:cubicBezTo>
                      <a:pt x="284570" y="78597"/>
                      <a:pt x="289090" y="75015"/>
                      <a:pt x="292138" y="70295"/>
                    </a:cubicBezTo>
                    <a:cubicBezTo>
                      <a:pt x="294909" y="64070"/>
                      <a:pt x="296212" y="57291"/>
                      <a:pt x="295948" y="50483"/>
                    </a:cubicBezTo>
                    <a:cubicBezTo>
                      <a:pt x="296099" y="45935"/>
                      <a:pt x="295909" y="41382"/>
                      <a:pt x="295376" y="36862"/>
                    </a:cubicBezTo>
                    <a:cubicBezTo>
                      <a:pt x="294479" y="29700"/>
                      <a:pt x="292982" y="22627"/>
                      <a:pt x="290900" y="15717"/>
                    </a:cubicBezTo>
                    <a:cubicBezTo>
                      <a:pt x="290763" y="13762"/>
                      <a:pt x="290345" y="11837"/>
                      <a:pt x="289661" y="10002"/>
                    </a:cubicBezTo>
                    <a:cubicBezTo>
                      <a:pt x="288907" y="8382"/>
                      <a:pt x="288456" y="6639"/>
                      <a:pt x="288328" y="4858"/>
                    </a:cubicBezTo>
                    <a:cubicBezTo>
                      <a:pt x="288257" y="4156"/>
                      <a:pt x="288501" y="3458"/>
                      <a:pt x="288995" y="2953"/>
                    </a:cubicBezTo>
                    <a:cubicBezTo>
                      <a:pt x="288995" y="2286"/>
                      <a:pt x="290233" y="1715"/>
                      <a:pt x="292233" y="1715"/>
                    </a:cubicBezTo>
                    <a:cubicBezTo>
                      <a:pt x="298615" y="2286"/>
                      <a:pt x="303092" y="2953"/>
                      <a:pt x="306902" y="3620"/>
                    </a:cubicBezTo>
                    <a:lnTo>
                      <a:pt x="317760" y="5525"/>
                    </a:lnTo>
                    <a:cubicBezTo>
                      <a:pt x="319968" y="5851"/>
                      <a:pt x="322117" y="6492"/>
                      <a:pt x="324142" y="7430"/>
                    </a:cubicBezTo>
                    <a:cubicBezTo>
                      <a:pt x="325291" y="9224"/>
                      <a:pt x="326158" y="11184"/>
                      <a:pt x="326714" y="13240"/>
                    </a:cubicBezTo>
                    <a:lnTo>
                      <a:pt x="330524" y="26670"/>
                    </a:lnTo>
                    <a:cubicBezTo>
                      <a:pt x="331926" y="32769"/>
                      <a:pt x="333007" y="38937"/>
                      <a:pt x="333762" y="45149"/>
                    </a:cubicBezTo>
                    <a:cubicBezTo>
                      <a:pt x="334429" y="52197"/>
                      <a:pt x="335000" y="59913"/>
                      <a:pt x="335000" y="66866"/>
                    </a:cubicBezTo>
                    <a:cubicBezTo>
                      <a:pt x="335481" y="80034"/>
                      <a:pt x="333972" y="93201"/>
                      <a:pt x="330524" y="105918"/>
                    </a:cubicBezTo>
                    <a:cubicBezTo>
                      <a:pt x="328430" y="114275"/>
                      <a:pt x="324271" y="121972"/>
                      <a:pt x="318427" y="128302"/>
                    </a:cubicBezTo>
                    <a:cubicBezTo>
                      <a:pt x="313551" y="133337"/>
                      <a:pt x="307338" y="136873"/>
                      <a:pt x="300520" y="138494"/>
                    </a:cubicBezTo>
                    <a:cubicBezTo>
                      <a:pt x="292782" y="140320"/>
                      <a:pt x="284848" y="141184"/>
                      <a:pt x="276898" y="141066"/>
                    </a:cubicBezTo>
                    <a:lnTo>
                      <a:pt x="222510" y="14039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27" name="Subtitle 2">
            <a:extLst>
              <a:ext uri="{FF2B5EF4-FFF2-40B4-BE49-F238E27FC236}">
                <a16:creationId xmlns:a16="http://schemas.microsoft.com/office/drawing/2014/main" id="{19271741-0B85-4F3C-91ED-F8EC547B37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05609" y="4073592"/>
            <a:ext cx="8143039" cy="684000"/>
          </a:xfrm>
        </p:spPr>
        <p:txBody>
          <a:bodyPr lIns="36000" rIns="180000"/>
          <a:lstStyle>
            <a:lvl1pPr>
              <a:lnSpc>
                <a:spcPct val="110000"/>
              </a:lnSpc>
              <a:defRPr lang="en-US" sz="1900" b="0" kern="1200" dirty="0">
                <a:solidFill>
                  <a:srgbClr val="21305B"/>
                </a:solidFill>
                <a:latin typeface="Verdana Pro" panose="020B0604030504040204" pitchFamily="34" charset="0"/>
                <a:ea typeface="+mn-ea"/>
                <a:cs typeface="+mn-cs"/>
              </a:defRPr>
            </a:lvl1pPr>
          </a:lstStyle>
          <a:p>
            <a:r>
              <a:rPr lang="nl-NL" sz="1900" dirty="0"/>
              <a:t>Klik om de subtitel aan </a:t>
            </a:r>
            <a:r>
              <a:rPr lang="nl-NL" sz="1900"/>
              <a:t>te passen</a:t>
            </a:r>
            <a:endParaRPr lang="nl-NL" sz="1900" dirty="0"/>
          </a:p>
        </p:txBody>
      </p:sp>
      <p:sp>
        <p:nvSpPr>
          <p:cNvPr id="28" name="forDate">
            <a:extLst>
              <a:ext uri="{FF2B5EF4-FFF2-40B4-BE49-F238E27FC236}">
                <a16:creationId xmlns:a16="http://schemas.microsoft.com/office/drawing/2014/main" id="{C8E04A8A-21E3-460F-A232-05E9993BE6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05610" y="5455763"/>
            <a:ext cx="2721004" cy="361450"/>
          </a:xfrm>
          <a:noFill/>
        </p:spPr>
        <p:txBody>
          <a:bodyPr lIns="36000" anchor="ctr" anchorCtr="0"/>
          <a:lstStyle>
            <a:lvl1pPr>
              <a:defRPr lang="nl-NL" sz="1200" b="1" kern="1200" cap="all" baseline="0" dirty="0">
                <a:solidFill>
                  <a:srgbClr val="21305B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l-NL"/>
              <a:t>Datum</a:t>
            </a:r>
            <a:endParaRPr lang="nl-NL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52BFB670-9B04-4E0C-8334-833C072FD3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97027" y="2240952"/>
            <a:ext cx="8160208" cy="1375755"/>
          </a:xfrm>
        </p:spPr>
        <p:txBody>
          <a:bodyPr lIns="36000" tIns="0" rIns="180000" bIns="0"/>
          <a:lstStyle>
            <a:lvl1pPr>
              <a:defRPr sz="4500">
                <a:solidFill>
                  <a:srgbClr val="21305B"/>
                </a:solidFill>
              </a:defRPr>
            </a:lvl1pPr>
          </a:lstStyle>
          <a:p>
            <a:r>
              <a:rPr lang="nl-NL" sz="4600" dirty="0"/>
              <a:t>Klik om de titel </a:t>
            </a:r>
            <a:br>
              <a:rPr lang="nl-NL" sz="4600" dirty="0"/>
            </a:br>
            <a:r>
              <a:rPr lang="nl-NL" sz="4600" dirty="0"/>
              <a:t>aan te passen</a:t>
            </a:r>
          </a:p>
        </p:txBody>
      </p:sp>
    </p:spTree>
    <p:extLst>
      <p:ext uri="{BB962C8B-B14F-4D97-AF65-F5344CB8AC3E}">
        <p14:creationId xmlns:p14="http://schemas.microsoft.com/office/powerpoint/2010/main" val="3579103091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Kort (zonder afbeeldin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046A987-C537-4262-9E69-76694D0A53B9}"/>
              </a:ext>
            </a:extLst>
          </p:cNvPr>
          <p:cNvGrpSpPr/>
          <p:nvPr userDrawn="1"/>
        </p:nvGrpSpPr>
        <p:grpSpPr>
          <a:xfrm>
            <a:off x="786831" y="0"/>
            <a:ext cx="10870403" cy="6858000"/>
            <a:chOff x="786831" y="0"/>
            <a:chExt cx="10870403" cy="6858000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F2CCC41-12CF-4922-87DB-8910C94A7118}"/>
                </a:ext>
              </a:extLst>
            </p:cNvPr>
            <p:cNvCxnSpPr>
              <a:cxnSpLocks/>
            </p:cNvCxnSpPr>
            <p:nvPr/>
          </p:nvCxnSpPr>
          <p:spPr>
            <a:xfrm>
              <a:off x="786831" y="0"/>
              <a:ext cx="0" cy="6858000"/>
            </a:xfrm>
            <a:prstGeom prst="line">
              <a:avLst/>
            </a:prstGeom>
            <a:ln w="9525">
              <a:solidFill>
                <a:srgbClr val="ABB2B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BBEFE6B-1568-474C-9EC9-6FD72674A0FB}"/>
                </a:ext>
              </a:extLst>
            </p:cNvPr>
            <p:cNvCxnSpPr>
              <a:cxnSpLocks/>
            </p:cNvCxnSpPr>
            <p:nvPr/>
          </p:nvCxnSpPr>
          <p:spPr>
            <a:xfrm>
              <a:off x="3504432" y="0"/>
              <a:ext cx="0" cy="6858000"/>
            </a:xfrm>
            <a:prstGeom prst="line">
              <a:avLst/>
            </a:prstGeom>
            <a:ln w="9525">
              <a:solidFill>
                <a:srgbClr val="ABB2B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716A855-1BA9-41A9-8E77-6AA4DE22FBED}"/>
                </a:ext>
              </a:extLst>
            </p:cNvPr>
            <p:cNvCxnSpPr>
              <a:cxnSpLocks/>
            </p:cNvCxnSpPr>
            <p:nvPr/>
          </p:nvCxnSpPr>
          <p:spPr>
            <a:xfrm>
              <a:off x="6222033" y="0"/>
              <a:ext cx="0" cy="6858000"/>
            </a:xfrm>
            <a:prstGeom prst="line">
              <a:avLst/>
            </a:prstGeom>
            <a:ln w="9525">
              <a:solidFill>
                <a:srgbClr val="ABB2B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ACC568F-8C5C-42DB-98DE-640532EFD203}"/>
                </a:ext>
              </a:extLst>
            </p:cNvPr>
            <p:cNvCxnSpPr>
              <a:cxnSpLocks/>
            </p:cNvCxnSpPr>
            <p:nvPr/>
          </p:nvCxnSpPr>
          <p:spPr>
            <a:xfrm>
              <a:off x="8939634" y="0"/>
              <a:ext cx="0" cy="6858000"/>
            </a:xfrm>
            <a:prstGeom prst="line">
              <a:avLst/>
            </a:prstGeom>
            <a:ln w="9525">
              <a:solidFill>
                <a:srgbClr val="ABB2B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0DC0F4F-5996-415B-83A5-B032DF2B1380}"/>
                </a:ext>
              </a:extLst>
            </p:cNvPr>
            <p:cNvCxnSpPr>
              <a:cxnSpLocks/>
            </p:cNvCxnSpPr>
            <p:nvPr/>
          </p:nvCxnSpPr>
          <p:spPr>
            <a:xfrm>
              <a:off x="11657234" y="0"/>
              <a:ext cx="0" cy="6858000"/>
            </a:xfrm>
            <a:prstGeom prst="line">
              <a:avLst/>
            </a:prstGeom>
            <a:ln w="9525">
              <a:solidFill>
                <a:srgbClr val="ABB2B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11FEC-7558-465A-9086-C112D0B07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305B"/>
                </a:solidFill>
              </a:defRPr>
            </a:lvl1pPr>
          </a:lstStyle>
          <a:p>
            <a:r>
              <a:rPr lang="nl-NL" dirty="0"/>
              <a:t>Intern vertrouwelijk</a:t>
            </a:r>
          </a:p>
        </p:txBody>
      </p:sp>
      <p:sp>
        <p:nvSpPr>
          <p:cNvPr id="92" name="tagline">
            <a:extLst>
              <a:ext uri="{FF2B5EF4-FFF2-40B4-BE49-F238E27FC236}">
                <a16:creationId xmlns:a16="http://schemas.microsoft.com/office/drawing/2014/main" id="{1C734007-B9B8-4680-A1A5-0BB4A20E7E4A}"/>
              </a:ext>
            </a:extLst>
          </p:cNvPr>
          <p:cNvSpPr txBox="1"/>
          <p:nvPr userDrawn="1"/>
        </p:nvSpPr>
        <p:spPr>
          <a:xfrm>
            <a:off x="8479355" y="6510181"/>
            <a:ext cx="2952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endParaRPr lang="nl-NL" sz="1100" b="1" cap="all" baseline="0" dirty="0">
              <a:solidFill>
                <a:srgbClr val="D19544"/>
              </a:solidFill>
              <a:latin typeface="+mj-lt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EF7B81A-F254-4F36-9E92-904B207DC05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529200" cy="2139535"/>
            <a:chOff x="374534" y="1058069"/>
            <a:chExt cx="833628" cy="3370325"/>
          </a:xfrm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BDF5F7F-837B-4E2E-95DD-CCCA52CE295F}"/>
                </a:ext>
              </a:extLst>
            </p:cNvPr>
            <p:cNvSpPr/>
            <p:nvPr/>
          </p:nvSpPr>
          <p:spPr>
            <a:xfrm>
              <a:off x="374534" y="1058069"/>
              <a:ext cx="833628" cy="3370325"/>
            </a:xfrm>
            <a:custGeom>
              <a:avLst/>
              <a:gdLst>
                <a:gd name="connsiteX0" fmla="*/ 0 w 833628"/>
                <a:gd name="connsiteY0" fmla="*/ 0 h 3370325"/>
                <a:gd name="connsiteX1" fmla="*/ 833628 w 833628"/>
                <a:gd name="connsiteY1" fmla="*/ 0 h 3370325"/>
                <a:gd name="connsiteX2" fmla="*/ 833628 w 833628"/>
                <a:gd name="connsiteY2" fmla="*/ 3370326 h 3370325"/>
                <a:gd name="connsiteX3" fmla="*/ 0 w 833628"/>
                <a:gd name="connsiteY3" fmla="*/ 3370326 h 337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3628" h="3370325">
                  <a:moveTo>
                    <a:pt x="0" y="0"/>
                  </a:moveTo>
                  <a:lnTo>
                    <a:pt x="833628" y="0"/>
                  </a:lnTo>
                  <a:lnTo>
                    <a:pt x="833628" y="3370326"/>
                  </a:lnTo>
                  <a:lnTo>
                    <a:pt x="0" y="3370326"/>
                  </a:lnTo>
                  <a:close/>
                </a:path>
              </a:pathLst>
            </a:custGeom>
            <a:solidFill>
              <a:srgbClr val="2130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>
                <a:solidFill>
                  <a:srgbClr val="1A3877"/>
                </a:solidFill>
              </a:endParaRP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4705EC72-4D85-4CDB-8720-76CC44884EB7}"/>
                </a:ext>
              </a:extLst>
            </p:cNvPr>
            <p:cNvGrpSpPr/>
            <p:nvPr userDrawn="1"/>
          </p:nvGrpSpPr>
          <p:grpSpPr>
            <a:xfrm>
              <a:off x="607167" y="1506981"/>
              <a:ext cx="368883" cy="2472119"/>
              <a:chOff x="607167" y="1506981"/>
              <a:chExt cx="368883" cy="2472119"/>
            </a:xfrm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0D2D114C-B44E-4409-9F59-78846FCCDB55}"/>
                  </a:ext>
                </a:extLst>
              </p:cNvPr>
              <p:cNvSpPr/>
              <p:nvPr/>
            </p:nvSpPr>
            <p:spPr>
              <a:xfrm>
                <a:off x="631020" y="3712971"/>
                <a:ext cx="342389" cy="266129"/>
              </a:xfrm>
              <a:custGeom>
                <a:avLst/>
                <a:gdLst>
                  <a:gd name="connsiteX0" fmla="*/ 130896 w 342389"/>
                  <a:gd name="connsiteY0" fmla="*/ 231173 h 266129"/>
                  <a:gd name="connsiteX1" fmla="*/ 111846 w 342389"/>
                  <a:gd name="connsiteY1" fmla="*/ 231173 h 266129"/>
                  <a:gd name="connsiteX2" fmla="*/ 83747 w 342389"/>
                  <a:gd name="connsiteY2" fmla="*/ 231744 h 266129"/>
                  <a:gd name="connsiteX3" fmla="*/ 56886 w 342389"/>
                  <a:gd name="connsiteY3" fmla="*/ 233078 h 266129"/>
                  <a:gd name="connsiteX4" fmla="*/ 41551 w 342389"/>
                  <a:gd name="connsiteY4" fmla="*/ 234316 h 266129"/>
                  <a:gd name="connsiteX5" fmla="*/ 29359 w 342389"/>
                  <a:gd name="connsiteY5" fmla="*/ 253366 h 266129"/>
                  <a:gd name="connsiteX6" fmla="*/ 25549 w 342389"/>
                  <a:gd name="connsiteY6" fmla="*/ 263558 h 266129"/>
                  <a:gd name="connsiteX7" fmla="*/ 18501 w 342389"/>
                  <a:gd name="connsiteY7" fmla="*/ 265463 h 266129"/>
                  <a:gd name="connsiteX8" fmla="*/ 8976 w 342389"/>
                  <a:gd name="connsiteY8" fmla="*/ 265463 h 266129"/>
                  <a:gd name="connsiteX9" fmla="*/ 2594 w 342389"/>
                  <a:gd name="connsiteY9" fmla="*/ 264225 h 266129"/>
                  <a:gd name="connsiteX10" fmla="*/ 1356 w 342389"/>
                  <a:gd name="connsiteY10" fmla="*/ 259081 h 266129"/>
                  <a:gd name="connsiteX11" fmla="*/ 1356 w 342389"/>
                  <a:gd name="connsiteY11" fmla="*/ 248889 h 266129"/>
                  <a:gd name="connsiteX12" fmla="*/ 2022 w 342389"/>
                  <a:gd name="connsiteY12" fmla="*/ 234792 h 266129"/>
                  <a:gd name="connsiteX13" fmla="*/ 2594 w 342389"/>
                  <a:gd name="connsiteY13" fmla="*/ 218791 h 266129"/>
                  <a:gd name="connsiteX14" fmla="*/ 2594 w 342389"/>
                  <a:gd name="connsiteY14" fmla="*/ 204122 h 266129"/>
                  <a:gd name="connsiteX15" fmla="*/ 2022 w 342389"/>
                  <a:gd name="connsiteY15" fmla="*/ 184310 h 266129"/>
                  <a:gd name="connsiteX16" fmla="*/ 689 w 342389"/>
                  <a:gd name="connsiteY16" fmla="*/ 160593 h 266129"/>
                  <a:gd name="connsiteX17" fmla="*/ 689 w 342389"/>
                  <a:gd name="connsiteY17" fmla="*/ 135923 h 266129"/>
                  <a:gd name="connsiteX18" fmla="*/ 22 w 342389"/>
                  <a:gd name="connsiteY18" fmla="*/ 112872 h 266129"/>
                  <a:gd name="connsiteX19" fmla="*/ 689 w 342389"/>
                  <a:gd name="connsiteY19" fmla="*/ 96870 h 266129"/>
                  <a:gd name="connsiteX20" fmla="*/ 3261 w 342389"/>
                  <a:gd name="connsiteY20" fmla="*/ 78963 h 266129"/>
                  <a:gd name="connsiteX21" fmla="*/ 10309 w 342389"/>
                  <a:gd name="connsiteY21" fmla="*/ 60485 h 266129"/>
                  <a:gd name="connsiteX22" fmla="*/ 24311 w 342389"/>
                  <a:gd name="connsiteY22" fmla="*/ 42578 h 266129"/>
                  <a:gd name="connsiteX23" fmla="*/ 78032 w 342389"/>
                  <a:gd name="connsiteY23" fmla="*/ 22766 h 266129"/>
                  <a:gd name="connsiteX24" fmla="*/ 135182 w 342389"/>
                  <a:gd name="connsiteY24" fmla="*/ 48960 h 266129"/>
                  <a:gd name="connsiteX25" fmla="*/ 146612 w 342389"/>
                  <a:gd name="connsiteY25" fmla="*/ 69438 h 266129"/>
                  <a:gd name="connsiteX26" fmla="*/ 151755 w 342389"/>
                  <a:gd name="connsiteY26" fmla="*/ 84107 h 266129"/>
                  <a:gd name="connsiteX27" fmla="*/ 154327 w 342389"/>
                  <a:gd name="connsiteY27" fmla="*/ 94966 h 266129"/>
                  <a:gd name="connsiteX28" fmla="*/ 156899 w 342389"/>
                  <a:gd name="connsiteY28" fmla="*/ 96870 h 266129"/>
                  <a:gd name="connsiteX29" fmla="*/ 159471 w 342389"/>
                  <a:gd name="connsiteY29" fmla="*/ 94966 h 266129"/>
                  <a:gd name="connsiteX30" fmla="*/ 160709 w 342389"/>
                  <a:gd name="connsiteY30" fmla="*/ 84107 h 266129"/>
                  <a:gd name="connsiteX31" fmla="*/ 169662 w 342389"/>
                  <a:gd name="connsiteY31" fmla="*/ 46007 h 266129"/>
                  <a:gd name="connsiteX32" fmla="*/ 218907 w 342389"/>
                  <a:gd name="connsiteY32" fmla="*/ 3811 h 266129"/>
                  <a:gd name="connsiteX33" fmla="*/ 244434 w 342389"/>
                  <a:gd name="connsiteY33" fmla="*/ 1 h 266129"/>
                  <a:gd name="connsiteX34" fmla="*/ 279581 w 342389"/>
                  <a:gd name="connsiteY34" fmla="*/ 7621 h 266129"/>
                  <a:gd name="connsiteX35" fmla="*/ 311585 w 342389"/>
                  <a:gd name="connsiteY35" fmla="*/ 28767 h 266129"/>
                  <a:gd name="connsiteX36" fmla="*/ 334064 w 342389"/>
                  <a:gd name="connsiteY36" fmla="*/ 63342 h 266129"/>
                  <a:gd name="connsiteX37" fmla="*/ 342351 w 342389"/>
                  <a:gd name="connsiteY37" fmla="*/ 108777 h 266129"/>
                  <a:gd name="connsiteX38" fmla="*/ 341684 w 342389"/>
                  <a:gd name="connsiteY38" fmla="*/ 133637 h 266129"/>
                  <a:gd name="connsiteX39" fmla="*/ 339112 w 342389"/>
                  <a:gd name="connsiteY39" fmla="*/ 154116 h 266129"/>
                  <a:gd name="connsiteX40" fmla="*/ 337874 w 342389"/>
                  <a:gd name="connsiteY40" fmla="*/ 175833 h 266129"/>
                  <a:gd name="connsiteX41" fmla="*/ 337207 w 342389"/>
                  <a:gd name="connsiteY41" fmla="*/ 202693 h 266129"/>
                  <a:gd name="connsiteX42" fmla="*/ 337207 w 342389"/>
                  <a:gd name="connsiteY42" fmla="*/ 216790 h 266129"/>
                  <a:gd name="connsiteX43" fmla="*/ 337874 w 342389"/>
                  <a:gd name="connsiteY43" fmla="*/ 234030 h 266129"/>
                  <a:gd name="connsiteX44" fmla="*/ 338541 w 342389"/>
                  <a:gd name="connsiteY44" fmla="*/ 249366 h 266129"/>
                  <a:gd name="connsiteX45" fmla="*/ 338541 w 342389"/>
                  <a:gd name="connsiteY45" fmla="*/ 259748 h 266129"/>
                  <a:gd name="connsiteX46" fmla="*/ 336540 w 342389"/>
                  <a:gd name="connsiteY46" fmla="*/ 264796 h 266129"/>
                  <a:gd name="connsiteX47" fmla="*/ 330825 w 342389"/>
                  <a:gd name="connsiteY47" fmla="*/ 266130 h 266129"/>
                  <a:gd name="connsiteX48" fmla="*/ 321300 w 342389"/>
                  <a:gd name="connsiteY48" fmla="*/ 266130 h 266129"/>
                  <a:gd name="connsiteX49" fmla="*/ 313680 w 342389"/>
                  <a:gd name="connsiteY49" fmla="*/ 263558 h 266129"/>
                  <a:gd name="connsiteX50" fmla="*/ 309870 w 342389"/>
                  <a:gd name="connsiteY50" fmla="*/ 253366 h 266129"/>
                  <a:gd name="connsiteX51" fmla="*/ 303393 w 342389"/>
                  <a:gd name="connsiteY51" fmla="*/ 237364 h 266129"/>
                  <a:gd name="connsiteX52" fmla="*/ 291297 w 342389"/>
                  <a:gd name="connsiteY52" fmla="*/ 233554 h 266129"/>
                  <a:gd name="connsiteX53" fmla="*/ 273390 w 342389"/>
                  <a:gd name="connsiteY53" fmla="*/ 232887 h 266129"/>
                  <a:gd name="connsiteX54" fmla="*/ 252339 w 342389"/>
                  <a:gd name="connsiteY54" fmla="*/ 232221 h 266129"/>
                  <a:gd name="connsiteX55" fmla="*/ 229956 w 342389"/>
                  <a:gd name="connsiteY55" fmla="*/ 232221 h 266129"/>
                  <a:gd name="connsiteX56" fmla="*/ 130896 w 342389"/>
                  <a:gd name="connsiteY56" fmla="*/ 231173 h 266129"/>
                  <a:gd name="connsiteX57" fmla="*/ 136706 w 342389"/>
                  <a:gd name="connsiteY57" fmla="*/ 171642 h 266129"/>
                  <a:gd name="connsiteX58" fmla="*/ 143754 w 342389"/>
                  <a:gd name="connsiteY58" fmla="*/ 169737 h 266129"/>
                  <a:gd name="connsiteX59" fmla="*/ 144993 w 342389"/>
                  <a:gd name="connsiteY59" fmla="*/ 157640 h 266129"/>
                  <a:gd name="connsiteX60" fmla="*/ 144326 w 342389"/>
                  <a:gd name="connsiteY60" fmla="*/ 140400 h 266129"/>
                  <a:gd name="connsiteX61" fmla="*/ 141754 w 342389"/>
                  <a:gd name="connsiteY61" fmla="*/ 123064 h 266129"/>
                  <a:gd name="connsiteX62" fmla="*/ 121371 w 342389"/>
                  <a:gd name="connsiteY62" fmla="*/ 95632 h 266129"/>
                  <a:gd name="connsiteX63" fmla="*/ 86128 w 342389"/>
                  <a:gd name="connsiteY63" fmla="*/ 84107 h 266129"/>
                  <a:gd name="connsiteX64" fmla="*/ 72126 w 342389"/>
                  <a:gd name="connsiteY64" fmla="*/ 85345 h 266129"/>
                  <a:gd name="connsiteX65" fmla="*/ 54219 w 342389"/>
                  <a:gd name="connsiteY65" fmla="*/ 92394 h 266129"/>
                  <a:gd name="connsiteX66" fmla="*/ 39551 w 342389"/>
                  <a:gd name="connsiteY66" fmla="*/ 109062 h 266129"/>
                  <a:gd name="connsiteX67" fmla="*/ 33074 w 342389"/>
                  <a:gd name="connsiteY67" fmla="*/ 137637 h 266129"/>
                  <a:gd name="connsiteX68" fmla="*/ 33074 w 342389"/>
                  <a:gd name="connsiteY68" fmla="*/ 164498 h 266129"/>
                  <a:gd name="connsiteX69" fmla="*/ 34407 w 342389"/>
                  <a:gd name="connsiteY69" fmla="*/ 168975 h 266129"/>
                  <a:gd name="connsiteX70" fmla="*/ 36312 w 342389"/>
                  <a:gd name="connsiteY70" fmla="*/ 170880 h 266129"/>
                  <a:gd name="connsiteX71" fmla="*/ 42694 w 342389"/>
                  <a:gd name="connsiteY71" fmla="*/ 171451 h 266129"/>
                  <a:gd name="connsiteX72" fmla="*/ 55458 w 342389"/>
                  <a:gd name="connsiteY72" fmla="*/ 172118 h 266129"/>
                  <a:gd name="connsiteX73" fmla="*/ 68316 w 342389"/>
                  <a:gd name="connsiteY73" fmla="*/ 172118 h 266129"/>
                  <a:gd name="connsiteX74" fmla="*/ 136706 w 342389"/>
                  <a:gd name="connsiteY74" fmla="*/ 171451 h 266129"/>
                  <a:gd name="connsiteX75" fmla="*/ 239004 w 342389"/>
                  <a:gd name="connsiteY75" fmla="*/ 171642 h 266129"/>
                  <a:gd name="connsiteX76" fmla="*/ 277962 w 342389"/>
                  <a:gd name="connsiteY76" fmla="*/ 171642 h 266129"/>
                  <a:gd name="connsiteX77" fmla="*/ 293297 w 342389"/>
                  <a:gd name="connsiteY77" fmla="*/ 171070 h 266129"/>
                  <a:gd name="connsiteX78" fmla="*/ 307965 w 342389"/>
                  <a:gd name="connsiteY78" fmla="*/ 158878 h 266129"/>
                  <a:gd name="connsiteX79" fmla="*/ 309299 w 342389"/>
                  <a:gd name="connsiteY79" fmla="*/ 141638 h 266129"/>
                  <a:gd name="connsiteX80" fmla="*/ 307394 w 342389"/>
                  <a:gd name="connsiteY80" fmla="*/ 116683 h 266129"/>
                  <a:gd name="connsiteX81" fmla="*/ 275390 w 342389"/>
                  <a:gd name="connsiteY81" fmla="*/ 71343 h 266129"/>
                  <a:gd name="connsiteX82" fmla="*/ 240243 w 342389"/>
                  <a:gd name="connsiteY82" fmla="*/ 62961 h 266129"/>
                  <a:gd name="connsiteX83" fmla="*/ 216621 w 342389"/>
                  <a:gd name="connsiteY83" fmla="*/ 66867 h 266129"/>
                  <a:gd name="connsiteX84" fmla="*/ 199285 w 342389"/>
                  <a:gd name="connsiteY84" fmla="*/ 76392 h 266129"/>
                  <a:gd name="connsiteX85" fmla="*/ 187855 w 342389"/>
                  <a:gd name="connsiteY85" fmla="*/ 87917 h 266129"/>
                  <a:gd name="connsiteX86" fmla="*/ 181473 w 342389"/>
                  <a:gd name="connsiteY86" fmla="*/ 98775 h 266129"/>
                  <a:gd name="connsiteX87" fmla="*/ 178235 w 342389"/>
                  <a:gd name="connsiteY87" fmla="*/ 107729 h 266129"/>
                  <a:gd name="connsiteX88" fmla="*/ 176330 w 342389"/>
                  <a:gd name="connsiteY88" fmla="*/ 118587 h 266129"/>
                  <a:gd name="connsiteX89" fmla="*/ 174996 w 342389"/>
                  <a:gd name="connsiteY89" fmla="*/ 133923 h 266129"/>
                  <a:gd name="connsiteX90" fmla="*/ 174996 w 342389"/>
                  <a:gd name="connsiteY90" fmla="*/ 156307 h 266129"/>
                  <a:gd name="connsiteX91" fmla="*/ 176997 w 342389"/>
                  <a:gd name="connsiteY91" fmla="*/ 168499 h 266129"/>
                  <a:gd name="connsiteX92" fmla="*/ 183950 w 342389"/>
                  <a:gd name="connsiteY92" fmla="*/ 170403 h 26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342389" h="266129">
                    <a:moveTo>
                      <a:pt x="130896" y="231173"/>
                    </a:moveTo>
                    <a:lnTo>
                      <a:pt x="111846" y="231173"/>
                    </a:lnTo>
                    <a:cubicBezTo>
                      <a:pt x="102892" y="231173"/>
                      <a:pt x="93272" y="231173"/>
                      <a:pt x="83747" y="231744"/>
                    </a:cubicBezTo>
                    <a:cubicBezTo>
                      <a:pt x="74222" y="232316"/>
                      <a:pt x="64697" y="232411"/>
                      <a:pt x="56886" y="233078"/>
                    </a:cubicBezTo>
                    <a:cubicBezTo>
                      <a:pt x="49076" y="233745"/>
                      <a:pt x="43456" y="233745"/>
                      <a:pt x="41551" y="234316"/>
                    </a:cubicBezTo>
                    <a:cubicBezTo>
                      <a:pt x="35741" y="235650"/>
                      <a:pt x="32026" y="242032"/>
                      <a:pt x="29359" y="253366"/>
                    </a:cubicBezTo>
                    <a:cubicBezTo>
                      <a:pt x="28738" y="256976"/>
                      <a:pt x="27446" y="260424"/>
                      <a:pt x="25549" y="263558"/>
                    </a:cubicBezTo>
                    <a:cubicBezTo>
                      <a:pt x="23726" y="265434"/>
                      <a:pt x="21022" y="266168"/>
                      <a:pt x="18501" y="265463"/>
                    </a:cubicBezTo>
                    <a:lnTo>
                      <a:pt x="8976" y="265463"/>
                    </a:lnTo>
                    <a:cubicBezTo>
                      <a:pt x="6772" y="265711"/>
                      <a:pt x="4545" y="265282"/>
                      <a:pt x="2594" y="264225"/>
                    </a:cubicBezTo>
                    <a:cubicBezTo>
                      <a:pt x="1244" y="262882"/>
                      <a:pt x="765" y="260891"/>
                      <a:pt x="1356" y="259081"/>
                    </a:cubicBezTo>
                    <a:lnTo>
                      <a:pt x="1356" y="248889"/>
                    </a:lnTo>
                    <a:cubicBezTo>
                      <a:pt x="1356" y="244413"/>
                      <a:pt x="2022" y="239936"/>
                      <a:pt x="2022" y="234792"/>
                    </a:cubicBezTo>
                    <a:cubicBezTo>
                      <a:pt x="2022" y="229649"/>
                      <a:pt x="2594" y="223934"/>
                      <a:pt x="2594" y="218791"/>
                    </a:cubicBezTo>
                    <a:lnTo>
                      <a:pt x="2594" y="204122"/>
                    </a:lnTo>
                    <a:cubicBezTo>
                      <a:pt x="2594" y="198312"/>
                      <a:pt x="2594" y="191930"/>
                      <a:pt x="2022" y="184310"/>
                    </a:cubicBezTo>
                    <a:cubicBezTo>
                      <a:pt x="1451" y="176690"/>
                      <a:pt x="1356" y="168975"/>
                      <a:pt x="689" y="160593"/>
                    </a:cubicBezTo>
                    <a:lnTo>
                      <a:pt x="689" y="135923"/>
                    </a:lnTo>
                    <a:cubicBezTo>
                      <a:pt x="689" y="127541"/>
                      <a:pt x="22" y="119921"/>
                      <a:pt x="22" y="112872"/>
                    </a:cubicBezTo>
                    <a:cubicBezTo>
                      <a:pt x="-75" y="107529"/>
                      <a:pt x="148" y="102185"/>
                      <a:pt x="689" y="96870"/>
                    </a:cubicBezTo>
                    <a:cubicBezTo>
                      <a:pt x="1356" y="91155"/>
                      <a:pt x="2022" y="84774"/>
                      <a:pt x="3261" y="78963"/>
                    </a:cubicBezTo>
                    <a:cubicBezTo>
                      <a:pt x="4611" y="72467"/>
                      <a:pt x="6991" y="66229"/>
                      <a:pt x="10309" y="60485"/>
                    </a:cubicBezTo>
                    <a:cubicBezTo>
                      <a:pt x="13862" y="53722"/>
                      <a:pt x="18605" y="47655"/>
                      <a:pt x="24311" y="42578"/>
                    </a:cubicBezTo>
                    <a:cubicBezTo>
                      <a:pt x="38770" y="28929"/>
                      <a:pt x="58173" y="21775"/>
                      <a:pt x="78032" y="22766"/>
                    </a:cubicBezTo>
                    <a:cubicBezTo>
                      <a:pt x="100236" y="21537"/>
                      <a:pt x="121615" y="31338"/>
                      <a:pt x="135182" y="48960"/>
                    </a:cubicBezTo>
                    <a:cubicBezTo>
                      <a:pt x="140088" y="55113"/>
                      <a:pt x="143950" y="62028"/>
                      <a:pt x="146612" y="69438"/>
                    </a:cubicBezTo>
                    <a:cubicBezTo>
                      <a:pt x="149184" y="75820"/>
                      <a:pt x="150517" y="80868"/>
                      <a:pt x="151755" y="84107"/>
                    </a:cubicBezTo>
                    <a:cubicBezTo>
                      <a:pt x="152357" y="87784"/>
                      <a:pt x="153217" y="91413"/>
                      <a:pt x="154327" y="94966"/>
                    </a:cubicBezTo>
                    <a:cubicBezTo>
                      <a:pt x="154327" y="96299"/>
                      <a:pt x="155565" y="96870"/>
                      <a:pt x="156899" y="96870"/>
                    </a:cubicBezTo>
                    <a:cubicBezTo>
                      <a:pt x="158232" y="96870"/>
                      <a:pt x="159471" y="96299"/>
                      <a:pt x="159471" y="94966"/>
                    </a:cubicBezTo>
                    <a:cubicBezTo>
                      <a:pt x="159471" y="93632"/>
                      <a:pt x="160042" y="89822"/>
                      <a:pt x="160709" y="84107"/>
                    </a:cubicBezTo>
                    <a:cubicBezTo>
                      <a:pt x="161444" y="70982"/>
                      <a:pt x="164474" y="58085"/>
                      <a:pt x="169662" y="46007"/>
                    </a:cubicBezTo>
                    <a:cubicBezTo>
                      <a:pt x="179278" y="25538"/>
                      <a:pt x="197207" y="10174"/>
                      <a:pt x="218907" y="3811"/>
                    </a:cubicBezTo>
                    <a:cubicBezTo>
                      <a:pt x="227171" y="1239"/>
                      <a:pt x="235780" y="-46"/>
                      <a:pt x="244434" y="1"/>
                    </a:cubicBezTo>
                    <a:cubicBezTo>
                      <a:pt x="256564" y="-37"/>
                      <a:pt x="268557" y="2563"/>
                      <a:pt x="279581" y="7621"/>
                    </a:cubicBezTo>
                    <a:cubicBezTo>
                      <a:pt x="291517" y="12536"/>
                      <a:pt x="302386" y="19718"/>
                      <a:pt x="311585" y="28767"/>
                    </a:cubicBezTo>
                    <a:cubicBezTo>
                      <a:pt x="321295" y="38692"/>
                      <a:pt x="328936" y="50446"/>
                      <a:pt x="334064" y="63342"/>
                    </a:cubicBezTo>
                    <a:cubicBezTo>
                      <a:pt x="339936" y="77754"/>
                      <a:pt x="342757" y="93222"/>
                      <a:pt x="342351" y="108777"/>
                    </a:cubicBezTo>
                    <a:cubicBezTo>
                      <a:pt x="342351" y="117730"/>
                      <a:pt x="342351" y="126017"/>
                      <a:pt x="341684" y="133637"/>
                    </a:cubicBezTo>
                    <a:cubicBezTo>
                      <a:pt x="341017" y="141257"/>
                      <a:pt x="339779" y="147067"/>
                      <a:pt x="339112" y="154116"/>
                    </a:cubicBezTo>
                    <a:cubicBezTo>
                      <a:pt x="338445" y="161164"/>
                      <a:pt x="337874" y="168213"/>
                      <a:pt x="337874" y="175833"/>
                    </a:cubicBezTo>
                    <a:cubicBezTo>
                      <a:pt x="337874" y="183453"/>
                      <a:pt x="337207" y="192501"/>
                      <a:pt x="337207" y="202693"/>
                    </a:cubicBezTo>
                    <a:lnTo>
                      <a:pt x="337207" y="216790"/>
                    </a:lnTo>
                    <a:lnTo>
                      <a:pt x="337874" y="234030"/>
                    </a:lnTo>
                    <a:cubicBezTo>
                      <a:pt x="337874" y="239174"/>
                      <a:pt x="338541" y="244317"/>
                      <a:pt x="338541" y="249366"/>
                    </a:cubicBezTo>
                    <a:lnTo>
                      <a:pt x="338541" y="259748"/>
                    </a:lnTo>
                    <a:cubicBezTo>
                      <a:pt x="338597" y="261634"/>
                      <a:pt x="337873" y="263463"/>
                      <a:pt x="336540" y="264796"/>
                    </a:cubicBezTo>
                    <a:cubicBezTo>
                      <a:pt x="334722" y="265558"/>
                      <a:pt x="332791" y="266006"/>
                      <a:pt x="330825" y="266130"/>
                    </a:cubicBezTo>
                    <a:lnTo>
                      <a:pt x="321300" y="266130"/>
                    </a:lnTo>
                    <a:cubicBezTo>
                      <a:pt x="317490" y="266130"/>
                      <a:pt x="314919" y="265463"/>
                      <a:pt x="313680" y="263558"/>
                    </a:cubicBezTo>
                    <a:cubicBezTo>
                      <a:pt x="311745" y="260443"/>
                      <a:pt x="310450" y="256986"/>
                      <a:pt x="309870" y="253366"/>
                    </a:cubicBezTo>
                    <a:cubicBezTo>
                      <a:pt x="309413" y="247489"/>
                      <a:pt x="307150" y="241898"/>
                      <a:pt x="303393" y="237364"/>
                    </a:cubicBezTo>
                    <a:cubicBezTo>
                      <a:pt x="299860" y="234859"/>
                      <a:pt x="295629" y="233526"/>
                      <a:pt x="291297" y="233554"/>
                    </a:cubicBezTo>
                    <a:cubicBezTo>
                      <a:pt x="286153" y="233554"/>
                      <a:pt x="280438" y="232887"/>
                      <a:pt x="273390" y="232887"/>
                    </a:cubicBezTo>
                    <a:cubicBezTo>
                      <a:pt x="266341" y="232887"/>
                      <a:pt x="259293" y="232887"/>
                      <a:pt x="252339" y="232221"/>
                    </a:cubicBezTo>
                    <a:cubicBezTo>
                      <a:pt x="245386" y="231554"/>
                      <a:pt x="237576" y="232221"/>
                      <a:pt x="229956" y="232221"/>
                    </a:cubicBezTo>
                    <a:lnTo>
                      <a:pt x="130896" y="231173"/>
                    </a:lnTo>
                    <a:close/>
                    <a:moveTo>
                      <a:pt x="136706" y="171642"/>
                    </a:moveTo>
                    <a:cubicBezTo>
                      <a:pt x="140516" y="171642"/>
                      <a:pt x="143088" y="171070"/>
                      <a:pt x="143754" y="169737"/>
                    </a:cubicBezTo>
                    <a:cubicBezTo>
                      <a:pt x="144812" y="165793"/>
                      <a:pt x="145230" y="161717"/>
                      <a:pt x="144993" y="157640"/>
                    </a:cubicBezTo>
                    <a:cubicBezTo>
                      <a:pt x="145059" y="151887"/>
                      <a:pt x="144836" y="146134"/>
                      <a:pt x="144326" y="140400"/>
                    </a:cubicBezTo>
                    <a:cubicBezTo>
                      <a:pt x="144124" y="134542"/>
                      <a:pt x="143261" y="128732"/>
                      <a:pt x="141754" y="123064"/>
                    </a:cubicBezTo>
                    <a:cubicBezTo>
                      <a:pt x="138041" y="111987"/>
                      <a:pt x="130903" y="102385"/>
                      <a:pt x="121371" y="95632"/>
                    </a:cubicBezTo>
                    <a:cubicBezTo>
                      <a:pt x="111204" y="88031"/>
                      <a:pt x="98821" y="83983"/>
                      <a:pt x="86128" y="84107"/>
                    </a:cubicBezTo>
                    <a:cubicBezTo>
                      <a:pt x="81439" y="84212"/>
                      <a:pt x="76761" y="84621"/>
                      <a:pt x="72126" y="85345"/>
                    </a:cubicBezTo>
                    <a:cubicBezTo>
                      <a:pt x="65749" y="86488"/>
                      <a:pt x="59662" y="88879"/>
                      <a:pt x="54219" y="92394"/>
                    </a:cubicBezTo>
                    <a:cubicBezTo>
                      <a:pt x="47753" y="96337"/>
                      <a:pt x="42637" y="102147"/>
                      <a:pt x="39551" y="109062"/>
                    </a:cubicBezTo>
                    <a:cubicBezTo>
                      <a:pt x="34986" y="117873"/>
                      <a:pt x="32757" y="127712"/>
                      <a:pt x="33074" y="137637"/>
                    </a:cubicBezTo>
                    <a:lnTo>
                      <a:pt x="33074" y="164498"/>
                    </a:lnTo>
                    <a:cubicBezTo>
                      <a:pt x="32896" y="166108"/>
                      <a:pt x="33377" y="167727"/>
                      <a:pt x="34407" y="168975"/>
                    </a:cubicBezTo>
                    <a:cubicBezTo>
                      <a:pt x="35074" y="169546"/>
                      <a:pt x="35074" y="170213"/>
                      <a:pt x="36312" y="170880"/>
                    </a:cubicBezTo>
                    <a:cubicBezTo>
                      <a:pt x="38405" y="171356"/>
                      <a:pt x="40551" y="171546"/>
                      <a:pt x="42694" y="171451"/>
                    </a:cubicBezTo>
                    <a:cubicBezTo>
                      <a:pt x="46959" y="171375"/>
                      <a:pt x="51224" y="171594"/>
                      <a:pt x="55458" y="172118"/>
                    </a:cubicBezTo>
                    <a:cubicBezTo>
                      <a:pt x="59737" y="172451"/>
                      <a:pt x="64037" y="172451"/>
                      <a:pt x="68316" y="172118"/>
                    </a:cubicBezTo>
                    <a:lnTo>
                      <a:pt x="136706" y="171451"/>
                    </a:lnTo>
                    <a:close/>
                    <a:moveTo>
                      <a:pt x="239004" y="171642"/>
                    </a:moveTo>
                    <a:lnTo>
                      <a:pt x="277962" y="171642"/>
                    </a:lnTo>
                    <a:cubicBezTo>
                      <a:pt x="283080" y="171775"/>
                      <a:pt x="288202" y="171584"/>
                      <a:pt x="293297" y="171070"/>
                    </a:cubicBezTo>
                    <a:cubicBezTo>
                      <a:pt x="300581" y="171346"/>
                      <a:pt x="306901" y="166089"/>
                      <a:pt x="307965" y="158878"/>
                    </a:cubicBezTo>
                    <a:cubicBezTo>
                      <a:pt x="309071" y="153201"/>
                      <a:pt x="309518" y="147420"/>
                      <a:pt x="309299" y="141638"/>
                    </a:cubicBezTo>
                    <a:cubicBezTo>
                      <a:pt x="309277" y="133284"/>
                      <a:pt x="308640" y="124940"/>
                      <a:pt x="307394" y="116683"/>
                    </a:cubicBezTo>
                    <a:cubicBezTo>
                      <a:pt x="304226" y="97471"/>
                      <a:pt x="292434" y="80764"/>
                      <a:pt x="275390" y="71343"/>
                    </a:cubicBezTo>
                    <a:cubicBezTo>
                      <a:pt x="264546" y="65695"/>
                      <a:pt x="252471" y="62809"/>
                      <a:pt x="240243" y="62961"/>
                    </a:cubicBezTo>
                    <a:cubicBezTo>
                      <a:pt x="232207" y="62952"/>
                      <a:pt x="224224" y="64266"/>
                      <a:pt x="216621" y="66867"/>
                    </a:cubicBezTo>
                    <a:cubicBezTo>
                      <a:pt x="210461" y="69296"/>
                      <a:pt x="204635" y="72496"/>
                      <a:pt x="199285" y="76392"/>
                    </a:cubicBezTo>
                    <a:cubicBezTo>
                      <a:pt x="194857" y="79564"/>
                      <a:pt x="190994" y="83459"/>
                      <a:pt x="187855" y="87917"/>
                    </a:cubicBezTo>
                    <a:cubicBezTo>
                      <a:pt x="185361" y="91308"/>
                      <a:pt x="183222" y="94946"/>
                      <a:pt x="181473" y="98775"/>
                    </a:cubicBezTo>
                    <a:cubicBezTo>
                      <a:pt x="180012" y="101604"/>
                      <a:pt x="178924" y="104614"/>
                      <a:pt x="178235" y="107729"/>
                    </a:cubicBezTo>
                    <a:cubicBezTo>
                      <a:pt x="177012" y="111225"/>
                      <a:pt x="176368" y="114892"/>
                      <a:pt x="176330" y="118587"/>
                    </a:cubicBezTo>
                    <a:cubicBezTo>
                      <a:pt x="175663" y="123064"/>
                      <a:pt x="175663" y="128112"/>
                      <a:pt x="174996" y="133923"/>
                    </a:cubicBezTo>
                    <a:cubicBezTo>
                      <a:pt x="174330" y="139733"/>
                      <a:pt x="174996" y="147353"/>
                      <a:pt x="174996" y="156307"/>
                    </a:cubicBezTo>
                    <a:cubicBezTo>
                      <a:pt x="174479" y="160478"/>
                      <a:pt x="175174" y="164708"/>
                      <a:pt x="176997" y="168499"/>
                    </a:cubicBezTo>
                    <a:cubicBezTo>
                      <a:pt x="179091" y="169765"/>
                      <a:pt x="181500" y="170432"/>
                      <a:pt x="183950" y="1704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B8D535DA-5961-493A-8AA2-C6D36FDD120B}"/>
                  </a:ext>
                </a:extLst>
              </p:cNvPr>
              <p:cNvSpPr/>
              <p:nvPr/>
            </p:nvSpPr>
            <p:spPr>
              <a:xfrm>
                <a:off x="728352" y="3463402"/>
                <a:ext cx="246151" cy="209375"/>
              </a:xfrm>
              <a:custGeom>
                <a:avLst/>
                <a:gdLst>
                  <a:gd name="connsiteX0" fmla="*/ 105858 w 246151"/>
                  <a:gd name="connsiteY0" fmla="*/ 134603 h 209375"/>
                  <a:gd name="connsiteX1" fmla="*/ 108430 w 246151"/>
                  <a:gd name="connsiteY1" fmla="*/ 151177 h 209375"/>
                  <a:gd name="connsiteX2" fmla="*/ 124337 w 246151"/>
                  <a:gd name="connsiteY2" fmla="*/ 154987 h 209375"/>
                  <a:gd name="connsiteX3" fmla="*/ 156341 w 246151"/>
                  <a:gd name="connsiteY3" fmla="*/ 149938 h 209375"/>
                  <a:gd name="connsiteX4" fmla="*/ 181868 w 246151"/>
                  <a:gd name="connsiteY4" fmla="*/ 135175 h 209375"/>
                  <a:gd name="connsiteX5" fmla="*/ 198632 w 246151"/>
                  <a:gd name="connsiteY5" fmla="*/ 112219 h 209375"/>
                  <a:gd name="connsiteX6" fmla="*/ 204347 w 246151"/>
                  <a:gd name="connsiteY6" fmla="*/ 82787 h 209375"/>
                  <a:gd name="connsiteX7" fmla="*/ 200537 w 246151"/>
                  <a:gd name="connsiteY7" fmla="*/ 54212 h 209375"/>
                  <a:gd name="connsiteX8" fmla="*/ 189107 w 246151"/>
                  <a:gd name="connsiteY8" fmla="*/ 24589 h 209375"/>
                  <a:gd name="connsiteX9" fmla="*/ 187202 w 246151"/>
                  <a:gd name="connsiteY9" fmla="*/ 20780 h 209375"/>
                  <a:gd name="connsiteX10" fmla="*/ 183392 w 246151"/>
                  <a:gd name="connsiteY10" fmla="*/ 15064 h 209375"/>
                  <a:gd name="connsiteX11" fmla="*/ 180153 w 246151"/>
                  <a:gd name="connsiteY11" fmla="*/ 9921 h 209375"/>
                  <a:gd name="connsiteX12" fmla="*/ 178915 w 246151"/>
                  <a:gd name="connsiteY12" fmla="*/ 6682 h 209375"/>
                  <a:gd name="connsiteX13" fmla="*/ 180153 w 246151"/>
                  <a:gd name="connsiteY13" fmla="*/ 5444 h 209375"/>
                  <a:gd name="connsiteX14" fmla="*/ 182725 w 246151"/>
                  <a:gd name="connsiteY14" fmla="*/ 5444 h 209375"/>
                  <a:gd name="connsiteX15" fmla="*/ 189107 w 246151"/>
                  <a:gd name="connsiteY15" fmla="*/ 6111 h 209375"/>
                  <a:gd name="connsiteX16" fmla="*/ 203204 w 246151"/>
                  <a:gd name="connsiteY16" fmla="*/ 7349 h 209375"/>
                  <a:gd name="connsiteX17" fmla="*/ 218539 w 246151"/>
                  <a:gd name="connsiteY17" fmla="*/ 9254 h 209375"/>
                  <a:gd name="connsiteX18" fmla="*/ 226826 w 246151"/>
                  <a:gd name="connsiteY18" fmla="*/ 11826 h 209375"/>
                  <a:gd name="connsiteX19" fmla="*/ 230731 w 246151"/>
                  <a:gd name="connsiteY19" fmla="*/ 18874 h 209375"/>
                  <a:gd name="connsiteX20" fmla="*/ 237113 w 246151"/>
                  <a:gd name="connsiteY20" fmla="*/ 35448 h 209375"/>
                  <a:gd name="connsiteX21" fmla="*/ 243495 w 246151"/>
                  <a:gd name="connsiteY21" fmla="*/ 60403 h 209375"/>
                  <a:gd name="connsiteX22" fmla="*/ 246066 w 246151"/>
                  <a:gd name="connsiteY22" fmla="*/ 91074 h 209375"/>
                  <a:gd name="connsiteX23" fmla="*/ 236541 w 246151"/>
                  <a:gd name="connsiteY23" fmla="*/ 141557 h 209375"/>
                  <a:gd name="connsiteX24" fmla="*/ 173867 w 246151"/>
                  <a:gd name="connsiteY24" fmla="*/ 201659 h 209375"/>
                  <a:gd name="connsiteX25" fmla="*/ 129099 w 246151"/>
                  <a:gd name="connsiteY25" fmla="*/ 209375 h 209375"/>
                  <a:gd name="connsiteX26" fmla="*/ 83760 w 246151"/>
                  <a:gd name="connsiteY26" fmla="*/ 201659 h 209375"/>
                  <a:gd name="connsiteX27" fmla="*/ 42231 w 246151"/>
                  <a:gd name="connsiteY27" fmla="*/ 179276 h 209375"/>
                  <a:gd name="connsiteX28" fmla="*/ 36 w 246151"/>
                  <a:gd name="connsiteY28" fmla="*/ 88502 h 209375"/>
                  <a:gd name="connsiteX29" fmla="*/ 4512 w 246151"/>
                  <a:gd name="connsiteY29" fmla="*/ 54688 h 209375"/>
                  <a:gd name="connsiteX30" fmla="*/ 19181 w 246151"/>
                  <a:gd name="connsiteY30" fmla="*/ 26113 h 209375"/>
                  <a:gd name="connsiteX31" fmla="*/ 46041 w 246151"/>
                  <a:gd name="connsiteY31" fmla="*/ 7063 h 209375"/>
                  <a:gd name="connsiteX32" fmla="*/ 86332 w 246151"/>
                  <a:gd name="connsiteY32" fmla="*/ 15 h 209375"/>
                  <a:gd name="connsiteX33" fmla="*/ 97191 w 246151"/>
                  <a:gd name="connsiteY33" fmla="*/ 1920 h 209375"/>
                  <a:gd name="connsiteX34" fmla="*/ 102906 w 246151"/>
                  <a:gd name="connsiteY34" fmla="*/ 7063 h 209375"/>
                  <a:gd name="connsiteX35" fmla="*/ 104811 w 246151"/>
                  <a:gd name="connsiteY35" fmla="*/ 14779 h 209375"/>
                  <a:gd name="connsiteX36" fmla="*/ 104811 w 246151"/>
                  <a:gd name="connsiteY36" fmla="*/ 23732 h 209375"/>
                  <a:gd name="connsiteX37" fmla="*/ 29087 w 246151"/>
                  <a:gd name="connsiteY37" fmla="*/ 90217 h 209375"/>
                  <a:gd name="connsiteX38" fmla="*/ 35469 w 246151"/>
                  <a:gd name="connsiteY38" fmla="*/ 117649 h 209375"/>
                  <a:gd name="connsiteX39" fmla="*/ 50899 w 246151"/>
                  <a:gd name="connsiteY39" fmla="*/ 134317 h 209375"/>
                  <a:gd name="connsiteX40" fmla="*/ 67473 w 246151"/>
                  <a:gd name="connsiteY40" fmla="*/ 142604 h 209375"/>
                  <a:gd name="connsiteX41" fmla="*/ 76998 w 246151"/>
                  <a:gd name="connsiteY41" fmla="*/ 144509 h 209375"/>
                  <a:gd name="connsiteX42" fmla="*/ 80808 w 246151"/>
                  <a:gd name="connsiteY42" fmla="*/ 143271 h 209375"/>
                  <a:gd name="connsiteX43" fmla="*/ 82713 w 246151"/>
                  <a:gd name="connsiteY43" fmla="*/ 137461 h 209375"/>
                  <a:gd name="connsiteX44" fmla="*/ 81474 w 246151"/>
                  <a:gd name="connsiteY44" fmla="*/ 116982 h 209375"/>
                  <a:gd name="connsiteX45" fmla="*/ 78903 w 246151"/>
                  <a:gd name="connsiteY45" fmla="*/ 81835 h 209375"/>
                  <a:gd name="connsiteX46" fmla="*/ 77569 w 246151"/>
                  <a:gd name="connsiteY46" fmla="*/ 67166 h 209375"/>
                  <a:gd name="connsiteX47" fmla="*/ 75664 w 246151"/>
                  <a:gd name="connsiteY47" fmla="*/ 58879 h 209375"/>
                  <a:gd name="connsiteX48" fmla="*/ 73092 w 246151"/>
                  <a:gd name="connsiteY48" fmla="*/ 54974 h 209375"/>
                  <a:gd name="connsiteX49" fmla="*/ 68044 w 246151"/>
                  <a:gd name="connsiteY49" fmla="*/ 54403 h 209375"/>
                  <a:gd name="connsiteX50" fmla="*/ 60996 w 246151"/>
                  <a:gd name="connsiteY50" fmla="*/ 54974 h 209375"/>
                  <a:gd name="connsiteX51" fmla="*/ 47565 w 246151"/>
                  <a:gd name="connsiteY51" fmla="*/ 59451 h 209375"/>
                  <a:gd name="connsiteX52" fmla="*/ 34802 w 246151"/>
                  <a:gd name="connsiteY52" fmla="*/ 70309 h 209375"/>
                  <a:gd name="connsiteX53" fmla="*/ 29087 w 246151"/>
                  <a:gd name="connsiteY53" fmla="*/ 90217 h 20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46151" h="209375">
                    <a:moveTo>
                      <a:pt x="105858" y="134603"/>
                    </a:moveTo>
                    <a:cubicBezTo>
                      <a:pt x="105117" y="140261"/>
                      <a:pt x="106010" y="146014"/>
                      <a:pt x="108430" y="151177"/>
                    </a:cubicBezTo>
                    <a:cubicBezTo>
                      <a:pt x="109668" y="153749"/>
                      <a:pt x="115383" y="154987"/>
                      <a:pt x="124337" y="154987"/>
                    </a:cubicBezTo>
                    <a:cubicBezTo>
                      <a:pt x="135196" y="154901"/>
                      <a:pt x="145982" y="153196"/>
                      <a:pt x="156341" y="149938"/>
                    </a:cubicBezTo>
                    <a:cubicBezTo>
                      <a:pt x="165705" y="146671"/>
                      <a:pt x="174367" y="141661"/>
                      <a:pt x="181868" y="135175"/>
                    </a:cubicBezTo>
                    <a:cubicBezTo>
                      <a:pt x="189063" y="128840"/>
                      <a:pt x="194786" y="121001"/>
                      <a:pt x="198632" y="112219"/>
                    </a:cubicBezTo>
                    <a:cubicBezTo>
                      <a:pt x="202725" y="102961"/>
                      <a:pt x="204677" y="92903"/>
                      <a:pt x="204347" y="82787"/>
                    </a:cubicBezTo>
                    <a:cubicBezTo>
                      <a:pt x="204329" y="73138"/>
                      <a:pt x="203049" y="63528"/>
                      <a:pt x="200537" y="54212"/>
                    </a:cubicBezTo>
                    <a:cubicBezTo>
                      <a:pt x="198084" y="43868"/>
                      <a:pt x="194239" y="33905"/>
                      <a:pt x="189107" y="24589"/>
                    </a:cubicBezTo>
                    <a:cubicBezTo>
                      <a:pt x="189107" y="24018"/>
                      <a:pt x="187869" y="22684"/>
                      <a:pt x="187202" y="20780"/>
                    </a:cubicBezTo>
                    <a:cubicBezTo>
                      <a:pt x="186133" y="18751"/>
                      <a:pt x="184856" y="16836"/>
                      <a:pt x="183392" y="15064"/>
                    </a:cubicBezTo>
                    <a:lnTo>
                      <a:pt x="180153" y="9921"/>
                    </a:lnTo>
                    <a:cubicBezTo>
                      <a:pt x="179582" y="8587"/>
                      <a:pt x="178915" y="8016"/>
                      <a:pt x="178915" y="6682"/>
                    </a:cubicBezTo>
                    <a:cubicBezTo>
                      <a:pt x="178997" y="6035"/>
                      <a:pt x="179507" y="5530"/>
                      <a:pt x="180153" y="5444"/>
                    </a:cubicBezTo>
                    <a:lnTo>
                      <a:pt x="182725" y="5444"/>
                    </a:lnTo>
                    <a:cubicBezTo>
                      <a:pt x="184866" y="5501"/>
                      <a:pt x="187000" y="5720"/>
                      <a:pt x="189107" y="6111"/>
                    </a:cubicBezTo>
                    <a:cubicBezTo>
                      <a:pt x="193012" y="6682"/>
                      <a:pt x="198060" y="6682"/>
                      <a:pt x="203204" y="7349"/>
                    </a:cubicBezTo>
                    <a:lnTo>
                      <a:pt x="218539" y="9254"/>
                    </a:lnTo>
                    <a:cubicBezTo>
                      <a:pt x="221516" y="9121"/>
                      <a:pt x="224445" y="10035"/>
                      <a:pt x="226826" y="11826"/>
                    </a:cubicBezTo>
                    <a:cubicBezTo>
                      <a:pt x="228379" y="14026"/>
                      <a:pt x="229689" y="16388"/>
                      <a:pt x="230731" y="18874"/>
                    </a:cubicBezTo>
                    <a:cubicBezTo>
                      <a:pt x="233160" y="24275"/>
                      <a:pt x="235291" y="29809"/>
                      <a:pt x="237113" y="35448"/>
                    </a:cubicBezTo>
                    <a:cubicBezTo>
                      <a:pt x="239763" y="43620"/>
                      <a:pt x="241894" y="51955"/>
                      <a:pt x="243495" y="60403"/>
                    </a:cubicBezTo>
                    <a:cubicBezTo>
                      <a:pt x="245579" y="70490"/>
                      <a:pt x="246442" y="80787"/>
                      <a:pt x="246066" y="91074"/>
                    </a:cubicBezTo>
                    <a:cubicBezTo>
                      <a:pt x="246455" y="108381"/>
                      <a:pt x="243211" y="125583"/>
                      <a:pt x="236541" y="141557"/>
                    </a:cubicBezTo>
                    <a:cubicBezTo>
                      <a:pt x="224948" y="169455"/>
                      <a:pt x="202228" y="191248"/>
                      <a:pt x="173867" y="201659"/>
                    </a:cubicBezTo>
                    <a:cubicBezTo>
                      <a:pt x="159508" y="206822"/>
                      <a:pt x="144358" y="209432"/>
                      <a:pt x="129099" y="209375"/>
                    </a:cubicBezTo>
                    <a:cubicBezTo>
                      <a:pt x="113659" y="209375"/>
                      <a:pt x="98331" y="206765"/>
                      <a:pt x="83760" y="201659"/>
                    </a:cubicBezTo>
                    <a:cubicBezTo>
                      <a:pt x="68591" y="196973"/>
                      <a:pt x="54483" y="189372"/>
                      <a:pt x="42231" y="179276"/>
                    </a:cubicBezTo>
                    <a:cubicBezTo>
                      <a:pt x="14760" y="157273"/>
                      <a:pt x="-849" y="123688"/>
                      <a:pt x="36" y="88502"/>
                    </a:cubicBezTo>
                    <a:cubicBezTo>
                      <a:pt x="-108" y="77072"/>
                      <a:pt x="1400" y="65680"/>
                      <a:pt x="4512" y="54688"/>
                    </a:cubicBezTo>
                    <a:cubicBezTo>
                      <a:pt x="7092" y="44144"/>
                      <a:pt x="12116" y="34353"/>
                      <a:pt x="19181" y="26113"/>
                    </a:cubicBezTo>
                    <a:cubicBezTo>
                      <a:pt x="26584" y="17817"/>
                      <a:pt x="35766" y="11312"/>
                      <a:pt x="46041" y="7063"/>
                    </a:cubicBezTo>
                    <a:cubicBezTo>
                      <a:pt x="58904" y="2187"/>
                      <a:pt x="72577" y="-214"/>
                      <a:pt x="86332" y="15"/>
                    </a:cubicBezTo>
                    <a:cubicBezTo>
                      <a:pt x="90032" y="53"/>
                      <a:pt x="93699" y="701"/>
                      <a:pt x="97191" y="1920"/>
                    </a:cubicBezTo>
                    <a:cubicBezTo>
                      <a:pt x="99506" y="3111"/>
                      <a:pt x="101475" y="4882"/>
                      <a:pt x="102906" y="7063"/>
                    </a:cubicBezTo>
                    <a:cubicBezTo>
                      <a:pt x="104160" y="9445"/>
                      <a:pt x="104814" y="12093"/>
                      <a:pt x="104811" y="14779"/>
                    </a:cubicBezTo>
                    <a:lnTo>
                      <a:pt x="104811" y="23732"/>
                    </a:lnTo>
                    <a:close/>
                    <a:moveTo>
                      <a:pt x="29087" y="90217"/>
                    </a:moveTo>
                    <a:cubicBezTo>
                      <a:pt x="28640" y="99770"/>
                      <a:pt x="30849" y="109267"/>
                      <a:pt x="35469" y="117649"/>
                    </a:cubicBezTo>
                    <a:cubicBezTo>
                      <a:pt x="39388" y="124221"/>
                      <a:pt x="44645" y="129907"/>
                      <a:pt x="50899" y="134317"/>
                    </a:cubicBezTo>
                    <a:cubicBezTo>
                      <a:pt x="55936" y="137966"/>
                      <a:pt x="61534" y="140766"/>
                      <a:pt x="67473" y="142604"/>
                    </a:cubicBezTo>
                    <a:cubicBezTo>
                      <a:pt x="70504" y="143823"/>
                      <a:pt x="73733" y="144462"/>
                      <a:pt x="76998" y="144509"/>
                    </a:cubicBezTo>
                    <a:cubicBezTo>
                      <a:pt x="78341" y="144376"/>
                      <a:pt x="79640" y="143947"/>
                      <a:pt x="80808" y="143271"/>
                    </a:cubicBezTo>
                    <a:cubicBezTo>
                      <a:pt x="82046" y="142604"/>
                      <a:pt x="82713" y="140699"/>
                      <a:pt x="82713" y="137461"/>
                    </a:cubicBezTo>
                    <a:cubicBezTo>
                      <a:pt x="82713" y="134222"/>
                      <a:pt x="82046" y="127936"/>
                      <a:pt x="81474" y="116982"/>
                    </a:cubicBezTo>
                    <a:cubicBezTo>
                      <a:pt x="80903" y="106028"/>
                      <a:pt x="79569" y="94693"/>
                      <a:pt x="78903" y="81835"/>
                    </a:cubicBezTo>
                    <a:cubicBezTo>
                      <a:pt x="78880" y="76920"/>
                      <a:pt x="78434" y="72005"/>
                      <a:pt x="77569" y="67166"/>
                    </a:cubicBezTo>
                    <a:cubicBezTo>
                      <a:pt x="77299" y="64337"/>
                      <a:pt x="76659" y="61546"/>
                      <a:pt x="75664" y="58879"/>
                    </a:cubicBezTo>
                    <a:cubicBezTo>
                      <a:pt x="75093" y="57546"/>
                      <a:pt x="74426" y="55641"/>
                      <a:pt x="73092" y="54974"/>
                    </a:cubicBezTo>
                    <a:cubicBezTo>
                      <a:pt x="71453" y="54498"/>
                      <a:pt x="69747" y="54308"/>
                      <a:pt x="68044" y="54403"/>
                    </a:cubicBezTo>
                    <a:cubicBezTo>
                      <a:pt x="65684" y="54412"/>
                      <a:pt x="63327" y="54603"/>
                      <a:pt x="60996" y="54974"/>
                    </a:cubicBezTo>
                    <a:cubicBezTo>
                      <a:pt x="56285" y="55641"/>
                      <a:pt x="51734" y="57155"/>
                      <a:pt x="47565" y="59451"/>
                    </a:cubicBezTo>
                    <a:cubicBezTo>
                      <a:pt x="42485" y="61966"/>
                      <a:pt x="38101" y="65699"/>
                      <a:pt x="34802" y="70309"/>
                    </a:cubicBezTo>
                    <a:cubicBezTo>
                      <a:pt x="30475" y="75996"/>
                      <a:pt x="28435" y="83101"/>
                      <a:pt x="29087" y="902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0D558605-C478-475A-A1FD-56ED5049E4C6}"/>
                  </a:ext>
                </a:extLst>
              </p:cNvPr>
              <p:cNvSpPr/>
              <p:nvPr/>
            </p:nvSpPr>
            <p:spPr>
              <a:xfrm>
                <a:off x="728133" y="3245489"/>
                <a:ext cx="239812" cy="195887"/>
              </a:xfrm>
              <a:custGeom>
                <a:avLst/>
                <a:gdLst>
                  <a:gd name="connsiteX0" fmla="*/ 22257 w 239812"/>
                  <a:gd name="connsiteY0" fmla="*/ 195830 h 195887"/>
                  <a:gd name="connsiteX1" fmla="*/ 14637 w 239812"/>
                  <a:gd name="connsiteY1" fmla="*/ 193925 h 195887"/>
                  <a:gd name="connsiteX2" fmla="*/ 11398 w 239812"/>
                  <a:gd name="connsiteY2" fmla="*/ 186305 h 195887"/>
                  <a:gd name="connsiteX3" fmla="*/ 8350 w 239812"/>
                  <a:gd name="connsiteY3" fmla="*/ 165255 h 195887"/>
                  <a:gd name="connsiteX4" fmla="*/ 4540 w 239812"/>
                  <a:gd name="connsiteY4" fmla="*/ 141633 h 195887"/>
                  <a:gd name="connsiteX5" fmla="*/ 1302 w 239812"/>
                  <a:gd name="connsiteY5" fmla="*/ 121154 h 195887"/>
                  <a:gd name="connsiteX6" fmla="*/ 63 w 239812"/>
                  <a:gd name="connsiteY6" fmla="*/ 110295 h 195887"/>
                  <a:gd name="connsiteX7" fmla="*/ 3207 w 239812"/>
                  <a:gd name="connsiteY7" fmla="*/ 104485 h 195887"/>
                  <a:gd name="connsiteX8" fmla="*/ 9017 w 239812"/>
                  <a:gd name="connsiteY8" fmla="*/ 103914 h 195887"/>
                  <a:gd name="connsiteX9" fmla="*/ 32639 w 239812"/>
                  <a:gd name="connsiteY9" fmla="*/ 104485 h 195887"/>
                  <a:gd name="connsiteX10" fmla="*/ 48641 w 239812"/>
                  <a:gd name="connsiteY10" fmla="*/ 103914 h 195887"/>
                  <a:gd name="connsiteX11" fmla="*/ 53118 w 239812"/>
                  <a:gd name="connsiteY11" fmla="*/ 100675 h 195887"/>
                  <a:gd name="connsiteX12" fmla="*/ 51784 w 239812"/>
                  <a:gd name="connsiteY12" fmla="*/ 98103 h 195887"/>
                  <a:gd name="connsiteX13" fmla="*/ 47307 w 239812"/>
                  <a:gd name="connsiteY13" fmla="*/ 93627 h 195887"/>
                  <a:gd name="connsiteX14" fmla="*/ 39021 w 239812"/>
                  <a:gd name="connsiteY14" fmla="*/ 86007 h 195887"/>
                  <a:gd name="connsiteX15" fmla="*/ 24352 w 239812"/>
                  <a:gd name="connsiteY15" fmla="*/ 72577 h 195887"/>
                  <a:gd name="connsiteX16" fmla="*/ 14827 w 239812"/>
                  <a:gd name="connsiteY16" fmla="*/ 63623 h 195887"/>
                  <a:gd name="connsiteX17" fmla="*/ 7112 w 239812"/>
                  <a:gd name="connsiteY17" fmla="*/ 52765 h 195887"/>
                  <a:gd name="connsiteX18" fmla="*/ 2064 w 239812"/>
                  <a:gd name="connsiteY18" fmla="*/ 38001 h 195887"/>
                  <a:gd name="connsiteX19" fmla="*/ 159 w 239812"/>
                  <a:gd name="connsiteY19" fmla="*/ 16950 h 195887"/>
                  <a:gd name="connsiteX20" fmla="*/ 3302 w 239812"/>
                  <a:gd name="connsiteY20" fmla="*/ 2853 h 195887"/>
                  <a:gd name="connsiteX21" fmla="*/ 11589 w 239812"/>
                  <a:gd name="connsiteY21" fmla="*/ 282 h 195887"/>
                  <a:gd name="connsiteX22" fmla="*/ 44831 w 239812"/>
                  <a:gd name="connsiteY22" fmla="*/ 2282 h 195887"/>
                  <a:gd name="connsiteX23" fmla="*/ 52546 w 239812"/>
                  <a:gd name="connsiteY23" fmla="*/ 2853 h 195887"/>
                  <a:gd name="connsiteX24" fmla="*/ 57023 w 239812"/>
                  <a:gd name="connsiteY24" fmla="*/ 7997 h 195887"/>
                  <a:gd name="connsiteX25" fmla="*/ 55118 w 239812"/>
                  <a:gd name="connsiteY25" fmla="*/ 18189 h 195887"/>
                  <a:gd name="connsiteX26" fmla="*/ 53213 w 239812"/>
                  <a:gd name="connsiteY26" fmla="*/ 40001 h 195887"/>
                  <a:gd name="connsiteX27" fmla="*/ 59595 w 239812"/>
                  <a:gd name="connsiteY27" fmla="*/ 71243 h 195887"/>
                  <a:gd name="connsiteX28" fmla="*/ 73025 w 239812"/>
                  <a:gd name="connsiteY28" fmla="*/ 85340 h 195887"/>
                  <a:gd name="connsiteX29" fmla="*/ 83883 w 239812"/>
                  <a:gd name="connsiteY29" fmla="*/ 89817 h 195887"/>
                  <a:gd name="connsiteX30" fmla="*/ 95980 w 239812"/>
                  <a:gd name="connsiteY30" fmla="*/ 92389 h 195887"/>
                  <a:gd name="connsiteX31" fmla="*/ 111982 w 239812"/>
                  <a:gd name="connsiteY31" fmla="*/ 93055 h 195887"/>
                  <a:gd name="connsiteX32" fmla="*/ 175895 w 239812"/>
                  <a:gd name="connsiteY32" fmla="*/ 93055 h 195887"/>
                  <a:gd name="connsiteX33" fmla="*/ 187420 w 239812"/>
                  <a:gd name="connsiteY33" fmla="*/ 92389 h 195887"/>
                  <a:gd name="connsiteX34" fmla="*/ 193802 w 239812"/>
                  <a:gd name="connsiteY34" fmla="*/ 91722 h 195887"/>
                  <a:gd name="connsiteX35" fmla="*/ 198279 w 239812"/>
                  <a:gd name="connsiteY35" fmla="*/ 91150 h 195887"/>
                  <a:gd name="connsiteX36" fmla="*/ 204660 w 239812"/>
                  <a:gd name="connsiteY36" fmla="*/ 89150 h 195887"/>
                  <a:gd name="connsiteX37" fmla="*/ 209137 w 239812"/>
                  <a:gd name="connsiteY37" fmla="*/ 84673 h 195887"/>
                  <a:gd name="connsiteX38" fmla="*/ 212376 w 239812"/>
                  <a:gd name="connsiteY38" fmla="*/ 75720 h 195887"/>
                  <a:gd name="connsiteX39" fmla="*/ 215519 w 239812"/>
                  <a:gd name="connsiteY39" fmla="*/ 60385 h 195887"/>
                  <a:gd name="connsiteX40" fmla="*/ 219424 w 239812"/>
                  <a:gd name="connsiteY40" fmla="*/ 45716 h 195887"/>
                  <a:gd name="connsiteX41" fmla="*/ 225806 w 239812"/>
                  <a:gd name="connsiteY41" fmla="*/ 43144 h 195887"/>
                  <a:gd name="connsiteX42" fmla="*/ 232188 w 239812"/>
                  <a:gd name="connsiteY42" fmla="*/ 43144 h 195887"/>
                  <a:gd name="connsiteX43" fmla="*/ 237331 w 239812"/>
                  <a:gd name="connsiteY43" fmla="*/ 43811 h 195887"/>
                  <a:gd name="connsiteX44" fmla="*/ 239808 w 239812"/>
                  <a:gd name="connsiteY44" fmla="*/ 48954 h 195887"/>
                  <a:gd name="connsiteX45" fmla="*/ 239808 w 239812"/>
                  <a:gd name="connsiteY45" fmla="*/ 56574 h 195887"/>
                  <a:gd name="connsiteX46" fmla="*/ 239236 w 239812"/>
                  <a:gd name="connsiteY46" fmla="*/ 68100 h 195887"/>
                  <a:gd name="connsiteX47" fmla="*/ 238569 w 239812"/>
                  <a:gd name="connsiteY47" fmla="*/ 88578 h 195887"/>
                  <a:gd name="connsiteX48" fmla="*/ 238569 w 239812"/>
                  <a:gd name="connsiteY48" fmla="*/ 121154 h 195887"/>
                  <a:gd name="connsiteX49" fmla="*/ 239236 w 239812"/>
                  <a:gd name="connsiteY49" fmla="*/ 156968 h 195887"/>
                  <a:gd name="connsiteX50" fmla="*/ 239808 w 239812"/>
                  <a:gd name="connsiteY50" fmla="*/ 174875 h 195887"/>
                  <a:gd name="connsiteX51" fmla="*/ 237903 w 239812"/>
                  <a:gd name="connsiteY51" fmla="*/ 179352 h 195887"/>
                  <a:gd name="connsiteX52" fmla="*/ 234093 w 239812"/>
                  <a:gd name="connsiteY52" fmla="*/ 179923 h 195887"/>
                  <a:gd name="connsiteX53" fmla="*/ 226473 w 239812"/>
                  <a:gd name="connsiteY53" fmla="*/ 179923 h 195887"/>
                  <a:gd name="connsiteX54" fmla="*/ 219424 w 239812"/>
                  <a:gd name="connsiteY54" fmla="*/ 177447 h 195887"/>
                  <a:gd name="connsiteX55" fmla="*/ 214090 w 239812"/>
                  <a:gd name="connsiteY55" fmla="*/ 165255 h 195887"/>
                  <a:gd name="connsiteX56" fmla="*/ 208375 w 239812"/>
                  <a:gd name="connsiteY56" fmla="*/ 151824 h 195887"/>
                  <a:gd name="connsiteX57" fmla="*/ 196850 w 239812"/>
                  <a:gd name="connsiteY57" fmla="*/ 147348 h 195887"/>
                  <a:gd name="connsiteX58" fmla="*/ 180848 w 239812"/>
                  <a:gd name="connsiteY58" fmla="*/ 146681 h 195887"/>
                  <a:gd name="connsiteX59" fmla="*/ 115602 w 239812"/>
                  <a:gd name="connsiteY59" fmla="*/ 146681 h 195887"/>
                  <a:gd name="connsiteX60" fmla="*/ 96552 w 239812"/>
                  <a:gd name="connsiteY60" fmla="*/ 147348 h 195887"/>
                  <a:gd name="connsiteX61" fmla="*/ 72263 w 239812"/>
                  <a:gd name="connsiteY61" fmla="*/ 149920 h 195887"/>
                  <a:gd name="connsiteX62" fmla="*/ 50546 w 239812"/>
                  <a:gd name="connsiteY62" fmla="*/ 155635 h 195887"/>
                  <a:gd name="connsiteX63" fmla="*/ 37782 w 239812"/>
                  <a:gd name="connsiteY63" fmla="*/ 165922 h 195887"/>
                  <a:gd name="connsiteX64" fmla="*/ 35782 w 239812"/>
                  <a:gd name="connsiteY64" fmla="*/ 173541 h 195887"/>
                  <a:gd name="connsiteX65" fmla="*/ 34544 w 239812"/>
                  <a:gd name="connsiteY65" fmla="*/ 186972 h 195887"/>
                  <a:gd name="connsiteX66" fmla="*/ 32639 w 239812"/>
                  <a:gd name="connsiteY66" fmla="*/ 192782 h 195887"/>
                  <a:gd name="connsiteX67" fmla="*/ 28162 w 239812"/>
                  <a:gd name="connsiteY67" fmla="*/ 194020 h 195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39812" h="195887">
                    <a:moveTo>
                      <a:pt x="22257" y="195830"/>
                    </a:moveTo>
                    <a:cubicBezTo>
                      <a:pt x="19572" y="196097"/>
                      <a:pt x="16879" y="195430"/>
                      <a:pt x="14637" y="193925"/>
                    </a:cubicBezTo>
                    <a:cubicBezTo>
                      <a:pt x="13059" y="191629"/>
                      <a:pt x="11957" y="189039"/>
                      <a:pt x="11398" y="186305"/>
                    </a:cubicBezTo>
                    <a:cubicBezTo>
                      <a:pt x="10855" y="179228"/>
                      <a:pt x="9837" y="172199"/>
                      <a:pt x="8350" y="165255"/>
                    </a:cubicBezTo>
                    <a:cubicBezTo>
                      <a:pt x="6445" y="156968"/>
                      <a:pt x="5778" y="149253"/>
                      <a:pt x="4540" y="141633"/>
                    </a:cubicBezTo>
                    <a:lnTo>
                      <a:pt x="1302" y="121154"/>
                    </a:lnTo>
                    <a:cubicBezTo>
                      <a:pt x="561" y="117582"/>
                      <a:pt x="146" y="113944"/>
                      <a:pt x="63" y="110295"/>
                    </a:cubicBezTo>
                    <a:cubicBezTo>
                      <a:pt x="63" y="106486"/>
                      <a:pt x="1302" y="104485"/>
                      <a:pt x="3207" y="104485"/>
                    </a:cubicBezTo>
                    <a:cubicBezTo>
                      <a:pt x="5104" y="104009"/>
                      <a:pt x="7062" y="103819"/>
                      <a:pt x="9017" y="103914"/>
                    </a:cubicBezTo>
                    <a:lnTo>
                      <a:pt x="32639" y="104485"/>
                    </a:lnTo>
                    <a:cubicBezTo>
                      <a:pt x="40259" y="103914"/>
                      <a:pt x="45402" y="103914"/>
                      <a:pt x="48641" y="103914"/>
                    </a:cubicBezTo>
                    <a:cubicBezTo>
                      <a:pt x="51879" y="103914"/>
                      <a:pt x="53118" y="102580"/>
                      <a:pt x="53118" y="100675"/>
                    </a:cubicBezTo>
                    <a:cubicBezTo>
                      <a:pt x="52929" y="99704"/>
                      <a:pt x="52466" y="98818"/>
                      <a:pt x="51784" y="98103"/>
                    </a:cubicBezTo>
                    <a:cubicBezTo>
                      <a:pt x="50439" y="96475"/>
                      <a:pt x="48940" y="94970"/>
                      <a:pt x="47307" y="93627"/>
                    </a:cubicBezTo>
                    <a:lnTo>
                      <a:pt x="39021" y="86007"/>
                    </a:lnTo>
                    <a:cubicBezTo>
                      <a:pt x="35211" y="82768"/>
                      <a:pt x="30734" y="78291"/>
                      <a:pt x="24352" y="72577"/>
                    </a:cubicBezTo>
                    <a:cubicBezTo>
                      <a:pt x="21015" y="69767"/>
                      <a:pt x="17834" y="66785"/>
                      <a:pt x="14827" y="63623"/>
                    </a:cubicBezTo>
                    <a:cubicBezTo>
                      <a:pt x="11724" y="60413"/>
                      <a:pt x="9123" y="56755"/>
                      <a:pt x="7112" y="52765"/>
                    </a:cubicBezTo>
                    <a:cubicBezTo>
                      <a:pt x="4490" y="48212"/>
                      <a:pt x="2775" y="43201"/>
                      <a:pt x="2064" y="38001"/>
                    </a:cubicBezTo>
                    <a:cubicBezTo>
                      <a:pt x="764" y="31057"/>
                      <a:pt x="126" y="24009"/>
                      <a:pt x="159" y="16950"/>
                    </a:cubicBezTo>
                    <a:cubicBezTo>
                      <a:pt x="-441" y="12026"/>
                      <a:pt x="669" y="7054"/>
                      <a:pt x="3302" y="2853"/>
                    </a:cubicBezTo>
                    <a:cubicBezTo>
                      <a:pt x="5333" y="463"/>
                      <a:pt x="8562" y="-537"/>
                      <a:pt x="11589" y="282"/>
                    </a:cubicBezTo>
                    <a:lnTo>
                      <a:pt x="44831" y="2282"/>
                    </a:lnTo>
                    <a:cubicBezTo>
                      <a:pt x="47403" y="2282"/>
                      <a:pt x="49974" y="2853"/>
                      <a:pt x="52546" y="2853"/>
                    </a:cubicBezTo>
                    <a:cubicBezTo>
                      <a:pt x="55169" y="3101"/>
                      <a:pt x="57136" y="5368"/>
                      <a:pt x="57023" y="7997"/>
                    </a:cubicBezTo>
                    <a:cubicBezTo>
                      <a:pt x="56356" y="11236"/>
                      <a:pt x="55689" y="15045"/>
                      <a:pt x="55118" y="18189"/>
                    </a:cubicBezTo>
                    <a:cubicBezTo>
                      <a:pt x="53822" y="25390"/>
                      <a:pt x="53185" y="32686"/>
                      <a:pt x="53213" y="40001"/>
                    </a:cubicBezTo>
                    <a:cubicBezTo>
                      <a:pt x="52707" y="50783"/>
                      <a:pt x="54901" y="61518"/>
                      <a:pt x="59595" y="71243"/>
                    </a:cubicBezTo>
                    <a:cubicBezTo>
                      <a:pt x="62610" y="77149"/>
                      <a:pt x="67276" y="82044"/>
                      <a:pt x="73025" y="85340"/>
                    </a:cubicBezTo>
                    <a:cubicBezTo>
                      <a:pt x="76467" y="87226"/>
                      <a:pt x="80109" y="88731"/>
                      <a:pt x="83883" y="89817"/>
                    </a:cubicBezTo>
                    <a:cubicBezTo>
                      <a:pt x="87824" y="91055"/>
                      <a:pt x="91875" y="91922"/>
                      <a:pt x="95980" y="92389"/>
                    </a:cubicBezTo>
                    <a:cubicBezTo>
                      <a:pt x="101292" y="92989"/>
                      <a:pt x="106639" y="93208"/>
                      <a:pt x="111982" y="93055"/>
                    </a:cubicBezTo>
                    <a:lnTo>
                      <a:pt x="175895" y="93055"/>
                    </a:lnTo>
                    <a:cubicBezTo>
                      <a:pt x="179750" y="93227"/>
                      <a:pt x="183611" y="93008"/>
                      <a:pt x="187420" y="92389"/>
                    </a:cubicBezTo>
                    <a:cubicBezTo>
                      <a:pt x="189325" y="92389"/>
                      <a:pt x="191897" y="91722"/>
                      <a:pt x="193802" y="91722"/>
                    </a:cubicBezTo>
                    <a:cubicBezTo>
                      <a:pt x="195707" y="91722"/>
                      <a:pt x="196374" y="91150"/>
                      <a:pt x="198279" y="91150"/>
                    </a:cubicBezTo>
                    <a:cubicBezTo>
                      <a:pt x="200553" y="91103"/>
                      <a:pt x="202768" y="90417"/>
                      <a:pt x="204660" y="89150"/>
                    </a:cubicBezTo>
                    <a:cubicBezTo>
                      <a:pt x="206488" y="88036"/>
                      <a:pt x="208023" y="86502"/>
                      <a:pt x="209137" y="84673"/>
                    </a:cubicBezTo>
                    <a:cubicBezTo>
                      <a:pt x="210629" y="81854"/>
                      <a:pt x="211719" y="78844"/>
                      <a:pt x="212376" y="75720"/>
                    </a:cubicBezTo>
                    <a:cubicBezTo>
                      <a:pt x="213689" y="70662"/>
                      <a:pt x="214739" y="65547"/>
                      <a:pt x="215519" y="60385"/>
                    </a:cubicBezTo>
                    <a:cubicBezTo>
                      <a:pt x="216852" y="55336"/>
                      <a:pt x="218091" y="50860"/>
                      <a:pt x="219424" y="45716"/>
                    </a:cubicBezTo>
                    <a:cubicBezTo>
                      <a:pt x="219996" y="43811"/>
                      <a:pt x="222567" y="43144"/>
                      <a:pt x="225806" y="43144"/>
                    </a:cubicBezTo>
                    <a:lnTo>
                      <a:pt x="232188" y="43144"/>
                    </a:lnTo>
                    <a:cubicBezTo>
                      <a:pt x="234093" y="43144"/>
                      <a:pt x="235331" y="43811"/>
                      <a:pt x="237331" y="43811"/>
                    </a:cubicBezTo>
                    <a:cubicBezTo>
                      <a:pt x="239331" y="43811"/>
                      <a:pt x="239808" y="46383"/>
                      <a:pt x="239808" y="48954"/>
                    </a:cubicBezTo>
                    <a:lnTo>
                      <a:pt x="239808" y="56574"/>
                    </a:lnTo>
                    <a:cubicBezTo>
                      <a:pt x="239845" y="60423"/>
                      <a:pt x="239654" y="64271"/>
                      <a:pt x="239236" y="68100"/>
                    </a:cubicBezTo>
                    <a:lnTo>
                      <a:pt x="238569" y="88578"/>
                    </a:lnTo>
                    <a:lnTo>
                      <a:pt x="238569" y="121154"/>
                    </a:lnTo>
                    <a:cubicBezTo>
                      <a:pt x="238569" y="137823"/>
                      <a:pt x="238569" y="149253"/>
                      <a:pt x="239236" y="156968"/>
                    </a:cubicBezTo>
                    <a:cubicBezTo>
                      <a:pt x="239903" y="164683"/>
                      <a:pt x="239808" y="170398"/>
                      <a:pt x="239808" y="174875"/>
                    </a:cubicBezTo>
                    <a:cubicBezTo>
                      <a:pt x="239808" y="177447"/>
                      <a:pt x="239236" y="178685"/>
                      <a:pt x="237903" y="179352"/>
                    </a:cubicBezTo>
                    <a:cubicBezTo>
                      <a:pt x="236690" y="179819"/>
                      <a:pt x="235389" y="180019"/>
                      <a:pt x="234093" y="179923"/>
                    </a:cubicBezTo>
                    <a:lnTo>
                      <a:pt x="226473" y="179923"/>
                    </a:lnTo>
                    <a:cubicBezTo>
                      <a:pt x="222567" y="179923"/>
                      <a:pt x="220662" y="179352"/>
                      <a:pt x="219424" y="177447"/>
                    </a:cubicBezTo>
                    <a:cubicBezTo>
                      <a:pt x="217380" y="173503"/>
                      <a:pt x="215599" y="169427"/>
                      <a:pt x="214090" y="165255"/>
                    </a:cubicBezTo>
                    <a:cubicBezTo>
                      <a:pt x="213008" y="160473"/>
                      <a:pt x="211073" y="155920"/>
                      <a:pt x="208375" y="151824"/>
                    </a:cubicBezTo>
                    <a:cubicBezTo>
                      <a:pt x="205161" y="149053"/>
                      <a:pt x="201091" y="147472"/>
                      <a:pt x="196850" y="147348"/>
                    </a:cubicBezTo>
                    <a:cubicBezTo>
                      <a:pt x="192373" y="147348"/>
                      <a:pt x="187325" y="146681"/>
                      <a:pt x="180848" y="146681"/>
                    </a:cubicBezTo>
                    <a:lnTo>
                      <a:pt x="115602" y="146681"/>
                    </a:lnTo>
                    <a:cubicBezTo>
                      <a:pt x="111125" y="146681"/>
                      <a:pt x="104743" y="146681"/>
                      <a:pt x="96552" y="147348"/>
                    </a:cubicBezTo>
                    <a:cubicBezTo>
                      <a:pt x="88360" y="148015"/>
                      <a:pt x="80550" y="148681"/>
                      <a:pt x="72263" y="149920"/>
                    </a:cubicBezTo>
                    <a:cubicBezTo>
                      <a:pt x="64865" y="151158"/>
                      <a:pt x="57595" y="153072"/>
                      <a:pt x="50546" y="155635"/>
                    </a:cubicBezTo>
                    <a:cubicBezTo>
                      <a:pt x="45028" y="157101"/>
                      <a:pt x="40391" y="160845"/>
                      <a:pt x="37782" y="165922"/>
                    </a:cubicBezTo>
                    <a:lnTo>
                      <a:pt x="35782" y="173541"/>
                    </a:lnTo>
                    <a:cubicBezTo>
                      <a:pt x="35782" y="176113"/>
                      <a:pt x="35211" y="180590"/>
                      <a:pt x="34544" y="186972"/>
                    </a:cubicBezTo>
                    <a:cubicBezTo>
                      <a:pt x="34484" y="189048"/>
                      <a:pt x="33822" y="191068"/>
                      <a:pt x="32639" y="192782"/>
                    </a:cubicBezTo>
                    <a:cubicBezTo>
                      <a:pt x="31519" y="194039"/>
                      <a:pt x="29768" y="194525"/>
                      <a:pt x="28162" y="1940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06340D2F-1363-46EA-A637-EEC2884ABEC5}"/>
                  </a:ext>
                </a:extLst>
              </p:cNvPr>
              <p:cNvSpPr/>
              <p:nvPr/>
            </p:nvSpPr>
            <p:spPr>
              <a:xfrm>
                <a:off x="728931" y="3014809"/>
                <a:ext cx="245572" cy="209340"/>
              </a:xfrm>
              <a:custGeom>
                <a:avLst/>
                <a:gdLst>
                  <a:gd name="connsiteX0" fmla="*/ 105279 w 245572"/>
                  <a:gd name="connsiteY0" fmla="*/ 133712 h 209340"/>
                  <a:gd name="connsiteX1" fmla="*/ 107851 w 245572"/>
                  <a:gd name="connsiteY1" fmla="*/ 149714 h 209340"/>
                  <a:gd name="connsiteX2" fmla="*/ 123758 w 245572"/>
                  <a:gd name="connsiteY2" fmla="*/ 153524 h 209340"/>
                  <a:gd name="connsiteX3" fmla="*/ 155762 w 245572"/>
                  <a:gd name="connsiteY3" fmla="*/ 148476 h 209340"/>
                  <a:gd name="connsiteX4" fmla="*/ 181289 w 245572"/>
                  <a:gd name="connsiteY4" fmla="*/ 133712 h 209340"/>
                  <a:gd name="connsiteX5" fmla="*/ 198053 w 245572"/>
                  <a:gd name="connsiteY5" fmla="*/ 110756 h 209340"/>
                  <a:gd name="connsiteX6" fmla="*/ 203768 w 245572"/>
                  <a:gd name="connsiteY6" fmla="*/ 81324 h 209340"/>
                  <a:gd name="connsiteX7" fmla="*/ 199958 w 245572"/>
                  <a:gd name="connsiteY7" fmla="*/ 53226 h 209340"/>
                  <a:gd name="connsiteX8" fmla="*/ 188528 w 245572"/>
                  <a:gd name="connsiteY8" fmla="*/ 23793 h 209340"/>
                  <a:gd name="connsiteX9" fmla="*/ 186623 w 245572"/>
                  <a:gd name="connsiteY9" fmla="*/ 19983 h 209340"/>
                  <a:gd name="connsiteX10" fmla="*/ 182813 w 245572"/>
                  <a:gd name="connsiteY10" fmla="*/ 14173 h 209340"/>
                  <a:gd name="connsiteX11" fmla="*/ 179574 w 245572"/>
                  <a:gd name="connsiteY11" fmla="*/ 9125 h 209340"/>
                  <a:gd name="connsiteX12" fmla="*/ 178336 w 245572"/>
                  <a:gd name="connsiteY12" fmla="*/ 5886 h 209340"/>
                  <a:gd name="connsiteX13" fmla="*/ 179574 w 245572"/>
                  <a:gd name="connsiteY13" fmla="*/ 4648 h 209340"/>
                  <a:gd name="connsiteX14" fmla="*/ 182146 w 245572"/>
                  <a:gd name="connsiteY14" fmla="*/ 4648 h 209340"/>
                  <a:gd name="connsiteX15" fmla="*/ 188528 w 245572"/>
                  <a:gd name="connsiteY15" fmla="*/ 5410 h 209340"/>
                  <a:gd name="connsiteX16" fmla="*/ 202625 w 245572"/>
                  <a:gd name="connsiteY16" fmla="*/ 6743 h 209340"/>
                  <a:gd name="connsiteX17" fmla="*/ 217960 w 245572"/>
                  <a:gd name="connsiteY17" fmla="*/ 8648 h 209340"/>
                  <a:gd name="connsiteX18" fmla="*/ 226247 w 245572"/>
                  <a:gd name="connsiteY18" fmla="*/ 11220 h 209340"/>
                  <a:gd name="connsiteX19" fmla="*/ 230152 w 245572"/>
                  <a:gd name="connsiteY19" fmla="*/ 18173 h 209340"/>
                  <a:gd name="connsiteX20" fmla="*/ 236534 w 245572"/>
                  <a:gd name="connsiteY20" fmla="*/ 34842 h 209340"/>
                  <a:gd name="connsiteX21" fmla="*/ 242916 w 245572"/>
                  <a:gd name="connsiteY21" fmla="*/ 59798 h 209340"/>
                  <a:gd name="connsiteX22" fmla="*/ 245487 w 245572"/>
                  <a:gd name="connsiteY22" fmla="*/ 90468 h 209340"/>
                  <a:gd name="connsiteX23" fmla="*/ 235962 w 245572"/>
                  <a:gd name="connsiteY23" fmla="*/ 141618 h 209340"/>
                  <a:gd name="connsiteX24" fmla="*/ 173288 w 245572"/>
                  <a:gd name="connsiteY24" fmla="*/ 201720 h 209340"/>
                  <a:gd name="connsiteX25" fmla="*/ 128520 w 245572"/>
                  <a:gd name="connsiteY25" fmla="*/ 209340 h 209340"/>
                  <a:gd name="connsiteX26" fmla="*/ 83848 w 245572"/>
                  <a:gd name="connsiteY26" fmla="*/ 201720 h 209340"/>
                  <a:gd name="connsiteX27" fmla="*/ 42224 w 245572"/>
                  <a:gd name="connsiteY27" fmla="*/ 179336 h 209340"/>
                  <a:gd name="connsiteX28" fmla="*/ 28 w 245572"/>
                  <a:gd name="connsiteY28" fmla="*/ 88563 h 209340"/>
                  <a:gd name="connsiteX29" fmla="*/ 4505 w 245572"/>
                  <a:gd name="connsiteY29" fmla="*/ 54654 h 209340"/>
                  <a:gd name="connsiteX30" fmla="*/ 19269 w 245572"/>
                  <a:gd name="connsiteY30" fmla="*/ 26079 h 209340"/>
                  <a:gd name="connsiteX31" fmla="*/ 46129 w 245572"/>
                  <a:gd name="connsiteY31" fmla="*/ 7029 h 209340"/>
                  <a:gd name="connsiteX32" fmla="*/ 86325 w 245572"/>
                  <a:gd name="connsiteY32" fmla="*/ 76 h 209340"/>
                  <a:gd name="connsiteX33" fmla="*/ 97183 w 245572"/>
                  <a:gd name="connsiteY33" fmla="*/ 1981 h 209340"/>
                  <a:gd name="connsiteX34" fmla="*/ 102993 w 245572"/>
                  <a:gd name="connsiteY34" fmla="*/ 7029 h 209340"/>
                  <a:gd name="connsiteX35" fmla="*/ 104898 w 245572"/>
                  <a:gd name="connsiteY35" fmla="*/ 14744 h 209340"/>
                  <a:gd name="connsiteX36" fmla="*/ 104898 w 245572"/>
                  <a:gd name="connsiteY36" fmla="*/ 23698 h 209340"/>
                  <a:gd name="connsiteX37" fmla="*/ 28508 w 245572"/>
                  <a:gd name="connsiteY37" fmla="*/ 89611 h 209340"/>
                  <a:gd name="connsiteX38" fmla="*/ 34890 w 245572"/>
                  <a:gd name="connsiteY38" fmla="*/ 116472 h 209340"/>
                  <a:gd name="connsiteX39" fmla="*/ 50320 w 245572"/>
                  <a:gd name="connsiteY39" fmla="*/ 133140 h 209340"/>
                  <a:gd name="connsiteX40" fmla="*/ 66894 w 245572"/>
                  <a:gd name="connsiteY40" fmla="*/ 141427 h 209340"/>
                  <a:gd name="connsiteX41" fmla="*/ 76419 w 245572"/>
                  <a:gd name="connsiteY41" fmla="*/ 143332 h 209340"/>
                  <a:gd name="connsiteX42" fmla="*/ 80229 w 245572"/>
                  <a:gd name="connsiteY42" fmla="*/ 142094 h 209340"/>
                  <a:gd name="connsiteX43" fmla="*/ 82134 w 245572"/>
                  <a:gd name="connsiteY43" fmla="*/ 136284 h 209340"/>
                  <a:gd name="connsiteX44" fmla="*/ 80895 w 245572"/>
                  <a:gd name="connsiteY44" fmla="*/ 115805 h 209340"/>
                  <a:gd name="connsiteX45" fmla="*/ 78324 w 245572"/>
                  <a:gd name="connsiteY45" fmla="*/ 80657 h 209340"/>
                  <a:gd name="connsiteX46" fmla="*/ 76990 w 245572"/>
                  <a:gd name="connsiteY46" fmla="*/ 65989 h 209340"/>
                  <a:gd name="connsiteX47" fmla="*/ 75085 w 245572"/>
                  <a:gd name="connsiteY47" fmla="*/ 57702 h 209340"/>
                  <a:gd name="connsiteX48" fmla="*/ 72513 w 245572"/>
                  <a:gd name="connsiteY48" fmla="*/ 53797 h 209340"/>
                  <a:gd name="connsiteX49" fmla="*/ 67465 w 245572"/>
                  <a:gd name="connsiteY49" fmla="*/ 53226 h 209340"/>
                  <a:gd name="connsiteX50" fmla="*/ 60417 w 245572"/>
                  <a:gd name="connsiteY50" fmla="*/ 53797 h 209340"/>
                  <a:gd name="connsiteX51" fmla="*/ 46986 w 245572"/>
                  <a:gd name="connsiteY51" fmla="*/ 58274 h 209340"/>
                  <a:gd name="connsiteX52" fmla="*/ 34223 w 245572"/>
                  <a:gd name="connsiteY52" fmla="*/ 69132 h 209340"/>
                  <a:gd name="connsiteX53" fmla="*/ 28508 w 245572"/>
                  <a:gd name="connsiteY53" fmla="*/ 89611 h 209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45572" h="209340">
                    <a:moveTo>
                      <a:pt x="105279" y="133712"/>
                    </a:moveTo>
                    <a:cubicBezTo>
                      <a:pt x="104487" y="139179"/>
                      <a:pt x="105384" y="144770"/>
                      <a:pt x="107851" y="149714"/>
                    </a:cubicBezTo>
                    <a:cubicBezTo>
                      <a:pt x="109089" y="152285"/>
                      <a:pt x="114804" y="153524"/>
                      <a:pt x="123758" y="153524"/>
                    </a:cubicBezTo>
                    <a:cubicBezTo>
                      <a:pt x="134617" y="153438"/>
                      <a:pt x="145402" y="151733"/>
                      <a:pt x="155762" y="148476"/>
                    </a:cubicBezTo>
                    <a:cubicBezTo>
                      <a:pt x="165126" y="145208"/>
                      <a:pt x="173788" y="140198"/>
                      <a:pt x="181289" y="133712"/>
                    </a:cubicBezTo>
                    <a:cubicBezTo>
                      <a:pt x="188484" y="127378"/>
                      <a:pt x="194207" y="119538"/>
                      <a:pt x="198053" y="110756"/>
                    </a:cubicBezTo>
                    <a:cubicBezTo>
                      <a:pt x="202093" y="101479"/>
                      <a:pt x="204044" y="91440"/>
                      <a:pt x="203768" y="81324"/>
                    </a:cubicBezTo>
                    <a:cubicBezTo>
                      <a:pt x="203811" y="71828"/>
                      <a:pt x="202529" y="62369"/>
                      <a:pt x="199958" y="53226"/>
                    </a:cubicBezTo>
                    <a:cubicBezTo>
                      <a:pt x="197506" y="42938"/>
                      <a:pt x="193660" y="33042"/>
                      <a:pt x="188528" y="23793"/>
                    </a:cubicBezTo>
                    <a:cubicBezTo>
                      <a:pt x="188528" y="23126"/>
                      <a:pt x="187290" y="21888"/>
                      <a:pt x="186623" y="19983"/>
                    </a:cubicBezTo>
                    <a:cubicBezTo>
                      <a:pt x="185579" y="17907"/>
                      <a:pt x="184300" y="15954"/>
                      <a:pt x="182813" y="14173"/>
                    </a:cubicBezTo>
                    <a:cubicBezTo>
                      <a:pt x="181648" y="12544"/>
                      <a:pt x="180567" y="10858"/>
                      <a:pt x="179574" y="9125"/>
                    </a:cubicBezTo>
                    <a:cubicBezTo>
                      <a:pt x="179003" y="7791"/>
                      <a:pt x="178336" y="7124"/>
                      <a:pt x="178336" y="5886"/>
                    </a:cubicBezTo>
                    <a:cubicBezTo>
                      <a:pt x="178382" y="5219"/>
                      <a:pt x="178910" y="4696"/>
                      <a:pt x="179574" y="4648"/>
                    </a:cubicBezTo>
                    <a:lnTo>
                      <a:pt x="182146" y="4648"/>
                    </a:lnTo>
                    <a:cubicBezTo>
                      <a:pt x="184288" y="4762"/>
                      <a:pt x="186420" y="5010"/>
                      <a:pt x="188528" y="5410"/>
                    </a:cubicBezTo>
                    <a:cubicBezTo>
                      <a:pt x="192433" y="6077"/>
                      <a:pt x="197481" y="6077"/>
                      <a:pt x="202625" y="6743"/>
                    </a:cubicBezTo>
                    <a:lnTo>
                      <a:pt x="217960" y="8648"/>
                    </a:lnTo>
                    <a:cubicBezTo>
                      <a:pt x="220937" y="8515"/>
                      <a:pt x="223866" y="9429"/>
                      <a:pt x="226247" y="11220"/>
                    </a:cubicBezTo>
                    <a:cubicBezTo>
                      <a:pt x="227798" y="13392"/>
                      <a:pt x="229107" y="15716"/>
                      <a:pt x="230152" y="18173"/>
                    </a:cubicBezTo>
                    <a:cubicBezTo>
                      <a:pt x="232581" y="23612"/>
                      <a:pt x="234712" y="29175"/>
                      <a:pt x="236534" y="34842"/>
                    </a:cubicBezTo>
                    <a:cubicBezTo>
                      <a:pt x="239206" y="43015"/>
                      <a:pt x="241338" y="51349"/>
                      <a:pt x="242916" y="59798"/>
                    </a:cubicBezTo>
                    <a:cubicBezTo>
                      <a:pt x="245000" y="69885"/>
                      <a:pt x="245863" y="80181"/>
                      <a:pt x="245487" y="90468"/>
                    </a:cubicBezTo>
                    <a:cubicBezTo>
                      <a:pt x="246145" y="108013"/>
                      <a:pt x="242891" y="125482"/>
                      <a:pt x="235962" y="141618"/>
                    </a:cubicBezTo>
                    <a:cubicBezTo>
                      <a:pt x="224291" y="169459"/>
                      <a:pt x="201598" y="191224"/>
                      <a:pt x="173288" y="201720"/>
                    </a:cubicBezTo>
                    <a:cubicBezTo>
                      <a:pt x="158911" y="206797"/>
                      <a:pt x="143769" y="209378"/>
                      <a:pt x="128520" y="209340"/>
                    </a:cubicBezTo>
                    <a:cubicBezTo>
                      <a:pt x="113333" y="209045"/>
                      <a:pt x="98276" y="206473"/>
                      <a:pt x="83848" y="201720"/>
                    </a:cubicBezTo>
                    <a:cubicBezTo>
                      <a:pt x="68682" y="196958"/>
                      <a:pt x="54558" y="189366"/>
                      <a:pt x="42224" y="179336"/>
                    </a:cubicBezTo>
                    <a:cubicBezTo>
                      <a:pt x="14836" y="157267"/>
                      <a:pt x="-753" y="123729"/>
                      <a:pt x="28" y="88563"/>
                    </a:cubicBezTo>
                    <a:cubicBezTo>
                      <a:pt x="-76" y="77105"/>
                      <a:pt x="1431" y="65694"/>
                      <a:pt x="4505" y="54654"/>
                    </a:cubicBezTo>
                    <a:cubicBezTo>
                      <a:pt x="7148" y="44120"/>
                      <a:pt x="12202" y="34337"/>
                      <a:pt x="19269" y="26079"/>
                    </a:cubicBezTo>
                    <a:cubicBezTo>
                      <a:pt x="26632" y="17745"/>
                      <a:pt x="35826" y="11220"/>
                      <a:pt x="46129" y="7029"/>
                    </a:cubicBezTo>
                    <a:cubicBezTo>
                      <a:pt x="58889" y="1905"/>
                      <a:pt x="72586" y="-467"/>
                      <a:pt x="86325" y="76"/>
                    </a:cubicBezTo>
                    <a:cubicBezTo>
                      <a:pt x="90030" y="47"/>
                      <a:pt x="93708" y="695"/>
                      <a:pt x="97183" y="1981"/>
                    </a:cubicBezTo>
                    <a:cubicBezTo>
                      <a:pt x="99520" y="3143"/>
                      <a:pt x="101521" y="4877"/>
                      <a:pt x="102993" y="7029"/>
                    </a:cubicBezTo>
                    <a:cubicBezTo>
                      <a:pt x="104204" y="9420"/>
                      <a:pt x="104855" y="12058"/>
                      <a:pt x="104898" y="14744"/>
                    </a:cubicBezTo>
                    <a:lnTo>
                      <a:pt x="104898" y="23698"/>
                    </a:lnTo>
                    <a:close/>
                    <a:moveTo>
                      <a:pt x="28508" y="89611"/>
                    </a:moveTo>
                    <a:cubicBezTo>
                      <a:pt x="28052" y="98984"/>
                      <a:pt x="30264" y="108299"/>
                      <a:pt x="34890" y="116472"/>
                    </a:cubicBezTo>
                    <a:cubicBezTo>
                      <a:pt x="38809" y="123044"/>
                      <a:pt x="44066" y="128730"/>
                      <a:pt x="50320" y="133140"/>
                    </a:cubicBezTo>
                    <a:cubicBezTo>
                      <a:pt x="55357" y="136788"/>
                      <a:pt x="60955" y="139589"/>
                      <a:pt x="66894" y="141427"/>
                    </a:cubicBezTo>
                    <a:cubicBezTo>
                      <a:pt x="69924" y="142646"/>
                      <a:pt x="73153" y="143284"/>
                      <a:pt x="76419" y="143332"/>
                    </a:cubicBezTo>
                    <a:cubicBezTo>
                      <a:pt x="77777" y="143275"/>
                      <a:pt x="79094" y="142846"/>
                      <a:pt x="80229" y="142094"/>
                    </a:cubicBezTo>
                    <a:cubicBezTo>
                      <a:pt x="81467" y="141427"/>
                      <a:pt x="82134" y="139522"/>
                      <a:pt x="82134" y="136284"/>
                    </a:cubicBezTo>
                    <a:cubicBezTo>
                      <a:pt x="82134" y="133045"/>
                      <a:pt x="81467" y="126759"/>
                      <a:pt x="80895" y="115805"/>
                    </a:cubicBezTo>
                    <a:cubicBezTo>
                      <a:pt x="80324" y="104851"/>
                      <a:pt x="78990" y="93421"/>
                      <a:pt x="78324" y="80657"/>
                    </a:cubicBezTo>
                    <a:cubicBezTo>
                      <a:pt x="78301" y="75743"/>
                      <a:pt x="77855" y="70828"/>
                      <a:pt x="76990" y="65989"/>
                    </a:cubicBezTo>
                    <a:cubicBezTo>
                      <a:pt x="77008" y="63112"/>
                      <a:pt x="76356" y="60284"/>
                      <a:pt x="75085" y="57702"/>
                    </a:cubicBezTo>
                    <a:cubicBezTo>
                      <a:pt x="74514" y="56369"/>
                      <a:pt x="73847" y="54464"/>
                      <a:pt x="72513" y="53797"/>
                    </a:cubicBezTo>
                    <a:cubicBezTo>
                      <a:pt x="70874" y="53321"/>
                      <a:pt x="69168" y="53130"/>
                      <a:pt x="67465" y="53226"/>
                    </a:cubicBezTo>
                    <a:cubicBezTo>
                      <a:pt x="65105" y="53235"/>
                      <a:pt x="62748" y="53426"/>
                      <a:pt x="60417" y="53797"/>
                    </a:cubicBezTo>
                    <a:cubicBezTo>
                      <a:pt x="55695" y="54416"/>
                      <a:pt x="51135" y="55940"/>
                      <a:pt x="46986" y="58274"/>
                    </a:cubicBezTo>
                    <a:cubicBezTo>
                      <a:pt x="41906" y="60788"/>
                      <a:pt x="37522" y="64522"/>
                      <a:pt x="34223" y="69132"/>
                    </a:cubicBezTo>
                    <a:cubicBezTo>
                      <a:pt x="29816" y="75000"/>
                      <a:pt x="27775" y="82305"/>
                      <a:pt x="28508" y="896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EACAA563-5220-469A-80CD-FB780AF989F3}"/>
                  </a:ext>
                </a:extLst>
              </p:cNvPr>
              <p:cNvSpPr/>
              <p:nvPr/>
            </p:nvSpPr>
            <p:spPr>
              <a:xfrm>
                <a:off x="728661" y="2707798"/>
                <a:ext cx="241566" cy="283913"/>
              </a:xfrm>
              <a:custGeom>
                <a:avLst/>
                <a:gdLst>
                  <a:gd name="connsiteX0" fmla="*/ 19253 w 241566"/>
                  <a:gd name="connsiteY0" fmla="*/ 283845 h 283913"/>
                  <a:gd name="connsiteX1" fmla="*/ 12204 w 241566"/>
                  <a:gd name="connsiteY1" fmla="*/ 282607 h 283913"/>
                  <a:gd name="connsiteX2" fmla="*/ 9633 w 241566"/>
                  <a:gd name="connsiteY2" fmla="*/ 276225 h 283913"/>
                  <a:gd name="connsiteX3" fmla="*/ 7061 w 241566"/>
                  <a:gd name="connsiteY3" fmla="*/ 255079 h 283913"/>
                  <a:gd name="connsiteX4" fmla="*/ 3918 w 241566"/>
                  <a:gd name="connsiteY4" fmla="*/ 232124 h 283913"/>
                  <a:gd name="connsiteX5" fmla="*/ 1346 w 241566"/>
                  <a:gd name="connsiteY5" fmla="*/ 212312 h 283913"/>
                  <a:gd name="connsiteX6" fmla="*/ 12 w 241566"/>
                  <a:gd name="connsiteY6" fmla="*/ 199454 h 283913"/>
                  <a:gd name="connsiteX7" fmla="*/ 4489 w 241566"/>
                  <a:gd name="connsiteY7" fmla="*/ 195644 h 283913"/>
                  <a:gd name="connsiteX8" fmla="*/ 12871 w 241566"/>
                  <a:gd name="connsiteY8" fmla="*/ 194405 h 283913"/>
                  <a:gd name="connsiteX9" fmla="*/ 21158 w 241566"/>
                  <a:gd name="connsiteY9" fmla="*/ 193738 h 283913"/>
                  <a:gd name="connsiteX10" fmla="*/ 30111 w 241566"/>
                  <a:gd name="connsiteY10" fmla="*/ 193072 h 283913"/>
                  <a:gd name="connsiteX11" fmla="*/ 37731 w 241566"/>
                  <a:gd name="connsiteY11" fmla="*/ 192405 h 283913"/>
                  <a:gd name="connsiteX12" fmla="*/ 41637 w 241566"/>
                  <a:gd name="connsiteY12" fmla="*/ 192405 h 283913"/>
                  <a:gd name="connsiteX13" fmla="*/ 45447 w 241566"/>
                  <a:gd name="connsiteY13" fmla="*/ 191834 h 283913"/>
                  <a:gd name="connsiteX14" fmla="*/ 48018 w 241566"/>
                  <a:gd name="connsiteY14" fmla="*/ 188595 h 283913"/>
                  <a:gd name="connsiteX15" fmla="*/ 46685 w 241566"/>
                  <a:gd name="connsiteY15" fmla="*/ 185452 h 283913"/>
                  <a:gd name="connsiteX16" fmla="*/ 39636 w 241566"/>
                  <a:gd name="connsiteY16" fmla="*/ 177737 h 283913"/>
                  <a:gd name="connsiteX17" fmla="*/ 23063 w 241566"/>
                  <a:gd name="connsiteY17" fmla="*/ 161734 h 283913"/>
                  <a:gd name="connsiteX18" fmla="*/ 10299 w 241566"/>
                  <a:gd name="connsiteY18" fmla="*/ 147066 h 283913"/>
                  <a:gd name="connsiteX19" fmla="*/ 2584 w 241566"/>
                  <a:gd name="connsiteY19" fmla="*/ 129826 h 283913"/>
                  <a:gd name="connsiteX20" fmla="*/ 12 w 241566"/>
                  <a:gd name="connsiteY20" fmla="*/ 105537 h 283913"/>
                  <a:gd name="connsiteX21" fmla="*/ 2584 w 241566"/>
                  <a:gd name="connsiteY21" fmla="*/ 81248 h 283913"/>
                  <a:gd name="connsiteX22" fmla="*/ 10871 w 241566"/>
                  <a:gd name="connsiteY22" fmla="*/ 59436 h 283913"/>
                  <a:gd name="connsiteX23" fmla="*/ 24968 w 241566"/>
                  <a:gd name="connsiteY23" fmla="*/ 42863 h 283913"/>
                  <a:gd name="connsiteX24" fmla="*/ 45447 w 241566"/>
                  <a:gd name="connsiteY24" fmla="*/ 34576 h 283913"/>
                  <a:gd name="connsiteX25" fmla="*/ 53733 w 241566"/>
                  <a:gd name="connsiteY25" fmla="*/ 33909 h 283913"/>
                  <a:gd name="connsiteX26" fmla="*/ 64592 w 241566"/>
                  <a:gd name="connsiteY26" fmla="*/ 33242 h 283913"/>
                  <a:gd name="connsiteX27" fmla="*/ 176511 w 241566"/>
                  <a:gd name="connsiteY27" fmla="*/ 33242 h 283913"/>
                  <a:gd name="connsiteX28" fmla="*/ 199466 w 241566"/>
                  <a:gd name="connsiteY28" fmla="*/ 32004 h 283913"/>
                  <a:gd name="connsiteX29" fmla="*/ 208991 w 241566"/>
                  <a:gd name="connsiteY29" fmla="*/ 29432 h 283913"/>
                  <a:gd name="connsiteX30" fmla="*/ 212229 w 241566"/>
                  <a:gd name="connsiteY30" fmla="*/ 24289 h 283913"/>
                  <a:gd name="connsiteX31" fmla="*/ 214134 w 241566"/>
                  <a:gd name="connsiteY31" fmla="*/ 19812 h 283913"/>
                  <a:gd name="connsiteX32" fmla="*/ 216706 w 241566"/>
                  <a:gd name="connsiteY32" fmla="*/ 13430 h 283913"/>
                  <a:gd name="connsiteX33" fmla="*/ 218611 w 241566"/>
                  <a:gd name="connsiteY33" fmla="*/ 7049 h 283913"/>
                  <a:gd name="connsiteX34" fmla="*/ 219849 w 241566"/>
                  <a:gd name="connsiteY34" fmla="*/ 3810 h 283913"/>
                  <a:gd name="connsiteX35" fmla="*/ 223088 w 241566"/>
                  <a:gd name="connsiteY35" fmla="*/ 667 h 283913"/>
                  <a:gd name="connsiteX36" fmla="*/ 227565 w 241566"/>
                  <a:gd name="connsiteY36" fmla="*/ 0 h 283913"/>
                  <a:gd name="connsiteX37" fmla="*/ 235185 w 241566"/>
                  <a:gd name="connsiteY37" fmla="*/ 0 h 283913"/>
                  <a:gd name="connsiteX38" fmla="*/ 241566 w 241566"/>
                  <a:gd name="connsiteY38" fmla="*/ 5144 h 283913"/>
                  <a:gd name="connsiteX39" fmla="*/ 241566 w 241566"/>
                  <a:gd name="connsiteY39" fmla="*/ 12192 h 283913"/>
                  <a:gd name="connsiteX40" fmla="*/ 240995 w 241566"/>
                  <a:gd name="connsiteY40" fmla="*/ 21717 h 283913"/>
                  <a:gd name="connsiteX41" fmla="*/ 240328 w 241566"/>
                  <a:gd name="connsiteY41" fmla="*/ 37052 h 283913"/>
                  <a:gd name="connsiteX42" fmla="*/ 240328 w 241566"/>
                  <a:gd name="connsiteY42" fmla="*/ 86296 h 283913"/>
                  <a:gd name="connsiteX43" fmla="*/ 240995 w 241566"/>
                  <a:gd name="connsiteY43" fmla="*/ 101632 h 283913"/>
                  <a:gd name="connsiteX44" fmla="*/ 241566 w 241566"/>
                  <a:gd name="connsiteY44" fmla="*/ 110585 h 283913"/>
                  <a:gd name="connsiteX45" fmla="*/ 241566 w 241566"/>
                  <a:gd name="connsiteY45" fmla="*/ 117634 h 283913"/>
                  <a:gd name="connsiteX46" fmla="*/ 239661 w 241566"/>
                  <a:gd name="connsiteY46" fmla="*/ 122111 h 283913"/>
                  <a:gd name="connsiteX47" fmla="*/ 235851 w 241566"/>
                  <a:gd name="connsiteY47" fmla="*/ 122777 h 283913"/>
                  <a:gd name="connsiteX48" fmla="*/ 228136 w 241566"/>
                  <a:gd name="connsiteY48" fmla="*/ 122777 h 283913"/>
                  <a:gd name="connsiteX49" fmla="*/ 221183 w 241566"/>
                  <a:gd name="connsiteY49" fmla="*/ 120206 h 283913"/>
                  <a:gd name="connsiteX50" fmla="*/ 216039 w 241566"/>
                  <a:gd name="connsiteY50" fmla="*/ 108013 h 283913"/>
                  <a:gd name="connsiteX51" fmla="*/ 210229 w 241566"/>
                  <a:gd name="connsiteY51" fmla="*/ 94679 h 283913"/>
                  <a:gd name="connsiteX52" fmla="*/ 198799 w 241566"/>
                  <a:gd name="connsiteY52" fmla="*/ 90202 h 283913"/>
                  <a:gd name="connsiteX53" fmla="*/ 184702 w 241566"/>
                  <a:gd name="connsiteY53" fmla="*/ 89535 h 283913"/>
                  <a:gd name="connsiteX54" fmla="*/ 117075 w 241566"/>
                  <a:gd name="connsiteY54" fmla="*/ 89535 h 283913"/>
                  <a:gd name="connsiteX55" fmla="*/ 87642 w 241566"/>
                  <a:gd name="connsiteY55" fmla="*/ 90202 h 283913"/>
                  <a:gd name="connsiteX56" fmla="*/ 64592 w 241566"/>
                  <a:gd name="connsiteY56" fmla="*/ 94679 h 283913"/>
                  <a:gd name="connsiteX57" fmla="*/ 49257 w 241566"/>
                  <a:gd name="connsiteY57" fmla="*/ 106775 h 283913"/>
                  <a:gd name="connsiteX58" fmla="*/ 43542 w 241566"/>
                  <a:gd name="connsiteY58" fmla="*/ 130397 h 283913"/>
                  <a:gd name="connsiteX59" fmla="*/ 51162 w 241566"/>
                  <a:gd name="connsiteY59" fmla="*/ 161163 h 283913"/>
                  <a:gd name="connsiteX60" fmla="*/ 66497 w 241566"/>
                  <a:gd name="connsiteY60" fmla="*/ 179070 h 283913"/>
                  <a:gd name="connsiteX61" fmla="*/ 90214 w 241566"/>
                  <a:gd name="connsiteY61" fmla="*/ 188595 h 283913"/>
                  <a:gd name="connsiteX62" fmla="*/ 120218 w 241566"/>
                  <a:gd name="connsiteY62" fmla="*/ 189929 h 283913"/>
                  <a:gd name="connsiteX63" fmla="*/ 176511 w 241566"/>
                  <a:gd name="connsiteY63" fmla="*/ 189929 h 283913"/>
                  <a:gd name="connsiteX64" fmla="*/ 199466 w 241566"/>
                  <a:gd name="connsiteY64" fmla="*/ 188595 h 283913"/>
                  <a:gd name="connsiteX65" fmla="*/ 208991 w 241566"/>
                  <a:gd name="connsiteY65" fmla="*/ 186023 h 283913"/>
                  <a:gd name="connsiteX66" fmla="*/ 212229 w 241566"/>
                  <a:gd name="connsiteY66" fmla="*/ 180975 h 283913"/>
                  <a:gd name="connsiteX67" fmla="*/ 214134 w 241566"/>
                  <a:gd name="connsiteY67" fmla="*/ 176498 h 283913"/>
                  <a:gd name="connsiteX68" fmla="*/ 216706 w 241566"/>
                  <a:gd name="connsiteY68" fmla="*/ 169450 h 283913"/>
                  <a:gd name="connsiteX69" fmla="*/ 218611 w 241566"/>
                  <a:gd name="connsiteY69" fmla="*/ 163068 h 283913"/>
                  <a:gd name="connsiteX70" fmla="*/ 219849 w 241566"/>
                  <a:gd name="connsiteY70" fmla="*/ 159829 h 283913"/>
                  <a:gd name="connsiteX71" fmla="*/ 223088 w 241566"/>
                  <a:gd name="connsiteY71" fmla="*/ 156686 h 283913"/>
                  <a:gd name="connsiteX72" fmla="*/ 227565 w 241566"/>
                  <a:gd name="connsiteY72" fmla="*/ 156020 h 283913"/>
                  <a:gd name="connsiteX73" fmla="*/ 235185 w 241566"/>
                  <a:gd name="connsiteY73" fmla="*/ 156020 h 283913"/>
                  <a:gd name="connsiteX74" fmla="*/ 241566 w 241566"/>
                  <a:gd name="connsiteY74" fmla="*/ 161163 h 283913"/>
                  <a:gd name="connsiteX75" fmla="*/ 241566 w 241566"/>
                  <a:gd name="connsiteY75" fmla="*/ 169545 h 283913"/>
                  <a:gd name="connsiteX76" fmla="*/ 240995 w 241566"/>
                  <a:gd name="connsiteY76" fmla="*/ 180404 h 283913"/>
                  <a:gd name="connsiteX77" fmla="*/ 239661 w 241566"/>
                  <a:gd name="connsiteY77" fmla="*/ 195072 h 283913"/>
                  <a:gd name="connsiteX78" fmla="*/ 239661 w 241566"/>
                  <a:gd name="connsiteY78" fmla="*/ 241173 h 283913"/>
                  <a:gd name="connsiteX79" fmla="*/ 240328 w 241566"/>
                  <a:gd name="connsiteY79" fmla="*/ 256508 h 283913"/>
                  <a:gd name="connsiteX80" fmla="*/ 240995 w 241566"/>
                  <a:gd name="connsiteY80" fmla="*/ 266033 h 283913"/>
                  <a:gd name="connsiteX81" fmla="*/ 240995 w 241566"/>
                  <a:gd name="connsiteY81" fmla="*/ 273082 h 283913"/>
                  <a:gd name="connsiteX82" fmla="*/ 238995 w 241566"/>
                  <a:gd name="connsiteY82" fmla="*/ 277559 h 283913"/>
                  <a:gd name="connsiteX83" fmla="*/ 235185 w 241566"/>
                  <a:gd name="connsiteY83" fmla="*/ 278225 h 283913"/>
                  <a:gd name="connsiteX84" fmla="*/ 227565 w 241566"/>
                  <a:gd name="connsiteY84" fmla="*/ 278225 h 283913"/>
                  <a:gd name="connsiteX85" fmla="*/ 220516 w 241566"/>
                  <a:gd name="connsiteY85" fmla="*/ 275654 h 283913"/>
                  <a:gd name="connsiteX86" fmla="*/ 215373 w 241566"/>
                  <a:gd name="connsiteY86" fmla="*/ 263462 h 283913"/>
                  <a:gd name="connsiteX87" fmla="*/ 209658 w 241566"/>
                  <a:gd name="connsiteY87" fmla="*/ 250031 h 283913"/>
                  <a:gd name="connsiteX88" fmla="*/ 198132 w 241566"/>
                  <a:gd name="connsiteY88" fmla="*/ 244983 h 283913"/>
                  <a:gd name="connsiteX89" fmla="*/ 184702 w 241566"/>
                  <a:gd name="connsiteY89" fmla="*/ 244316 h 283913"/>
                  <a:gd name="connsiteX90" fmla="*/ 116408 w 241566"/>
                  <a:gd name="connsiteY90" fmla="*/ 244316 h 283913"/>
                  <a:gd name="connsiteX91" fmla="*/ 99739 w 241566"/>
                  <a:gd name="connsiteY91" fmla="*/ 244983 h 283913"/>
                  <a:gd name="connsiteX92" fmla="*/ 77355 w 241566"/>
                  <a:gd name="connsiteY92" fmla="*/ 246221 h 283913"/>
                  <a:gd name="connsiteX93" fmla="*/ 56305 w 241566"/>
                  <a:gd name="connsiteY93" fmla="*/ 246221 h 283913"/>
                  <a:gd name="connsiteX94" fmla="*/ 43542 w 241566"/>
                  <a:gd name="connsiteY94" fmla="*/ 249460 h 283913"/>
                  <a:gd name="connsiteX95" fmla="*/ 37731 w 241566"/>
                  <a:gd name="connsiteY95" fmla="*/ 256508 h 283913"/>
                  <a:gd name="connsiteX96" fmla="*/ 35160 w 241566"/>
                  <a:gd name="connsiteY96" fmla="*/ 269938 h 283913"/>
                  <a:gd name="connsiteX97" fmla="*/ 33255 w 241566"/>
                  <a:gd name="connsiteY97" fmla="*/ 281369 h 283913"/>
                  <a:gd name="connsiteX98" fmla="*/ 28778 w 241566"/>
                  <a:gd name="connsiteY98" fmla="*/ 283369 h 28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241566" h="283913">
                    <a:moveTo>
                      <a:pt x="19253" y="283845"/>
                    </a:moveTo>
                    <a:cubicBezTo>
                      <a:pt x="16833" y="284093"/>
                      <a:pt x="14392" y="283664"/>
                      <a:pt x="12204" y="282607"/>
                    </a:cubicBezTo>
                    <a:cubicBezTo>
                      <a:pt x="10678" y="280816"/>
                      <a:pt x="9775" y="278578"/>
                      <a:pt x="9633" y="276225"/>
                    </a:cubicBezTo>
                    <a:lnTo>
                      <a:pt x="7061" y="255079"/>
                    </a:lnTo>
                    <a:lnTo>
                      <a:pt x="3918" y="232124"/>
                    </a:lnTo>
                    <a:lnTo>
                      <a:pt x="1346" y="212312"/>
                    </a:lnTo>
                    <a:cubicBezTo>
                      <a:pt x="572" y="208064"/>
                      <a:pt x="127" y="203768"/>
                      <a:pt x="12" y="199454"/>
                    </a:cubicBezTo>
                    <a:cubicBezTo>
                      <a:pt x="12" y="196882"/>
                      <a:pt x="1346" y="195644"/>
                      <a:pt x="4489" y="195644"/>
                    </a:cubicBezTo>
                    <a:cubicBezTo>
                      <a:pt x="7322" y="195558"/>
                      <a:pt x="10136" y="195148"/>
                      <a:pt x="12871" y="194405"/>
                    </a:cubicBezTo>
                    <a:cubicBezTo>
                      <a:pt x="15592" y="193824"/>
                      <a:pt x="18378" y="193596"/>
                      <a:pt x="21158" y="193738"/>
                    </a:cubicBezTo>
                    <a:cubicBezTo>
                      <a:pt x="24301" y="193738"/>
                      <a:pt x="27540" y="193072"/>
                      <a:pt x="30111" y="193072"/>
                    </a:cubicBezTo>
                    <a:cubicBezTo>
                      <a:pt x="32670" y="193177"/>
                      <a:pt x="35231" y="192957"/>
                      <a:pt x="37731" y="192405"/>
                    </a:cubicBezTo>
                    <a:cubicBezTo>
                      <a:pt x="39012" y="192072"/>
                      <a:pt x="40355" y="192072"/>
                      <a:pt x="41637" y="192405"/>
                    </a:cubicBezTo>
                    <a:cubicBezTo>
                      <a:pt x="42875" y="192405"/>
                      <a:pt x="44113" y="191834"/>
                      <a:pt x="45447" y="191834"/>
                    </a:cubicBezTo>
                    <a:cubicBezTo>
                      <a:pt x="47017" y="191586"/>
                      <a:pt x="48136" y="190176"/>
                      <a:pt x="48018" y="188595"/>
                    </a:cubicBezTo>
                    <a:cubicBezTo>
                      <a:pt x="47996" y="187414"/>
                      <a:pt x="47518" y="186290"/>
                      <a:pt x="46685" y="185452"/>
                    </a:cubicBezTo>
                    <a:cubicBezTo>
                      <a:pt x="44664" y="182594"/>
                      <a:pt x="42296" y="180004"/>
                      <a:pt x="39636" y="177737"/>
                    </a:cubicBezTo>
                    <a:cubicBezTo>
                      <a:pt x="33255" y="172021"/>
                      <a:pt x="28206" y="166211"/>
                      <a:pt x="23063" y="161734"/>
                    </a:cubicBezTo>
                    <a:cubicBezTo>
                      <a:pt x="18277" y="157334"/>
                      <a:pt x="13996" y="152410"/>
                      <a:pt x="10299" y="147066"/>
                    </a:cubicBezTo>
                    <a:cubicBezTo>
                      <a:pt x="6953" y="141694"/>
                      <a:pt x="4358" y="135893"/>
                      <a:pt x="2584" y="129826"/>
                    </a:cubicBezTo>
                    <a:cubicBezTo>
                      <a:pt x="793" y="121853"/>
                      <a:pt x="-70" y="113709"/>
                      <a:pt x="12" y="105537"/>
                    </a:cubicBezTo>
                    <a:cubicBezTo>
                      <a:pt x="-115" y="97365"/>
                      <a:pt x="748" y="89211"/>
                      <a:pt x="2584" y="81248"/>
                    </a:cubicBezTo>
                    <a:cubicBezTo>
                      <a:pt x="4294" y="73619"/>
                      <a:pt x="7085" y="66275"/>
                      <a:pt x="10871" y="59436"/>
                    </a:cubicBezTo>
                    <a:cubicBezTo>
                      <a:pt x="14536" y="53111"/>
                      <a:pt x="19312" y="47492"/>
                      <a:pt x="24968" y="42863"/>
                    </a:cubicBezTo>
                    <a:cubicBezTo>
                      <a:pt x="30826" y="38138"/>
                      <a:pt x="37951" y="35252"/>
                      <a:pt x="45447" y="34576"/>
                    </a:cubicBezTo>
                    <a:cubicBezTo>
                      <a:pt x="48590" y="34576"/>
                      <a:pt x="51162" y="33909"/>
                      <a:pt x="53733" y="33909"/>
                    </a:cubicBezTo>
                    <a:cubicBezTo>
                      <a:pt x="56305" y="33909"/>
                      <a:pt x="60115" y="33242"/>
                      <a:pt x="64592" y="33242"/>
                    </a:cubicBezTo>
                    <a:lnTo>
                      <a:pt x="176511" y="33242"/>
                    </a:lnTo>
                    <a:cubicBezTo>
                      <a:pt x="184181" y="33318"/>
                      <a:pt x="191848" y="32899"/>
                      <a:pt x="199466" y="32004"/>
                    </a:cubicBezTo>
                    <a:cubicBezTo>
                      <a:pt x="202769" y="31718"/>
                      <a:pt x="205994" y="30851"/>
                      <a:pt x="208991" y="29432"/>
                    </a:cubicBezTo>
                    <a:cubicBezTo>
                      <a:pt x="210413" y="27956"/>
                      <a:pt x="211516" y="26203"/>
                      <a:pt x="212229" y="24289"/>
                    </a:cubicBezTo>
                    <a:cubicBezTo>
                      <a:pt x="212507" y="22670"/>
                      <a:pt x="213160" y="21136"/>
                      <a:pt x="214134" y="19812"/>
                    </a:cubicBezTo>
                    <a:cubicBezTo>
                      <a:pt x="215373" y="17907"/>
                      <a:pt x="215373" y="15335"/>
                      <a:pt x="216706" y="13430"/>
                    </a:cubicBezTo>
                    <a:lnTo>
                      <a:pt x="218611" y="7049"/>
                    </a:lnTo>
                    <a:cubicBezTo>
                      <a:pt x="219183" y="5810"/>
                      <a:pt x="219183" y="5144"/>
                      <a:pt x="219849" y="3810"/>
                    </a:cubicBezTo>
                    <a:cubicBezTo>
                      <a:pt x="220601" y="2467"/>
                      <a:pt x="221726" y="1381"/>
                      <a:pt x="223088" y="667"/>
                    </a:cubicBezTo>
                    <a:cubicBezTo>
                      <a:pt x="224326" y="667"/>
                      <a:pt x="226231" y="0"/>
                      <a:pt x="227565" y="0"/>
                    </a:cubicBezTo>
                    <a:lnTo>
                      <a:pt x="235185" y="0"/>
                    </a:lnTo>
                    <a:cubicBezTo>
                      <a:pt x="239661" y="0"/>
                      <a:pt x="241566" y="1905"/>
                      <a:pt x="241566" y="5144"/>
                    </a:cubicBezTo>
                    <a:lnTo>
                      <a:pt x="241566" y="12192"/>
                    </a:lnTo>
                    <a:lnTo>
                      <a:pt x="240995" y="21717"/>
                    </a:lnTo>
                    <a:lnTo>
                      <a:pt x="240328" y="37052"/>
                    </a:lnTo>
                    <a:lnTo>
                      <a:pt x="240328" y="86296"/>
                    </a:lnTo>
                    <a:cubicBezTo>
                      <a:pt x="240328" y="92678"/>
                      <a:pt x="240995" y="97822"/>
                      <a:pt x="240995" y="101632"/>
                    </a:cubicBezTo>
                    <a:lnTo>
                      <a:pt x="241566" y="110585"/>
                    </a:lnTo>
                    <a:lnTo>
                      <a:pt x="241566" y="117634"/>
                    </a:lnTo>
                    <a:cubicBezTo>
                      <a:pt x="241566" y="120206"/>
                      <a:pt x="240995" y="121444"/>
                      <a:pt x="239661" y="122111"/>
                    </a:cubicBezTo>
                    <a:cubicBezTo>
                      <a:pt x="238469" y="122653"/>
                      <a:pt x="237157" y="122882"/>
                      <a:pt x="235851" y="122777"/>
                    </a:cubicBezTo>
                    <a:lnTo>
                      <a:pt x="228136" y="122777"/>
                    </a:lnTo>
                    <a:cubicBezTo>
                      <a:pt x="224326" y="122777"/>
                      <a:pt x="222421" y="122111"/>
                      <a:pt x="221183" y="120206"/>
                    </a:cubicBezTo>
                    <a:cubicBezTo>
                      <a:pt x="219130" y="116291"/>
                      <a:pt x="217410" y="112214"/>
                      <a:pt x="216039" y="108013"/>
                    </a:cubicBezTo>
                    <a:cubicBezTo>
                      <a:pt x="214864" y="103270"/>
                      <a:pt x="212900" y="98765"/>
                      <a:pt x="210229" y="94679"/>
                    </a:cubicBezTo>
                    <a:cubicBezTo>
                      <a:pt x="207061" y="91897"/>
                      <a:pt x="203016" y="90307"/>
                      <a:pt x="198799" y="90202"/>
                    </a:cubicBezTo>
                    <a:cubicBezTo>
                      <a:pt x="194894" y="90202"/>
                      <a:pt x="190417" y="89535"/>
                      <a:pt x="184702" y="89535"/>
                    </a:cubicBezTo>
                    <a:lnTo>
                      <a:pt x="117075" y="89535"/>
                    </a:lnTo>
                    <a:cubicBezTo>
                      <a:pt x="106788" y="89535"/>
                      <a:pt x="96596" y="89535"/>
                      <a:pt x="87642" y="90202"/>
                    </a:cubicBezTo>
                    <a:cubicBezTo>
                      <a:pt x="79761" y="90383"/>
                      <a:pt x="71967" y="91897"/>
                      <a:pt x="64592" y="94679"/>
                    </a:cubicBezTo>
                    <a:cubicBezTo>
                      <a:pt x="58328" y="96984"/>
                      <a:pt x="52959" y="101222"/>
                      <a:pt x="49257" y="106775"/>
                    </a:cubicBezTo>
                    <a:cubicBezTo>
                      <a:pt x="45438" y="114062"/>
                      <a:pt x="43475" y="122177"/>
                      <a:pt x="43542" y="130397"/>
                    </a:cubicBezTo>
                    <a:cubicBezTo>
                      <a:pt x="42780" y="141199"/>
                      <a:pt x="45447" y="151962"/>
                      <a:pt x="51162" y="161163"/>
                    </a:cubicBezTo>
                    <a:cubicBezTo>
                      <a:pt x="55414" y="167821"/>
                      <a:pt x="60576" y="173841"/>
                      <a:pt x="66497" y="179070"/>
                    </a:cubicBezTo>
                    <a:cubicBezTo>
                      <a:pt x="73387" y="184347"/>
                      <a:pt x="81588" y="187642"/>
                      <a:pt x="90214" y="188595"/>
                    </a:cubicBezTo>
                    <a:cubicBezTo>
                      <a:pt x="100173" y="189719"/>
                      <a:pt x="110198" y="190167"/>
                      <a:pt x="120218" y="189929"/>
                    </a:cubicBezTo>
                    <a:lnTo>
                      <a:pt x="176511" y="189929"/>
                    </a:lnTo>
                    <a:cubicBezTo>
                      <a:pt x="184131" y="189929"/>
                      <a:pt x="191846" y="189262"/>
                      <a:pt x="199466" y="188595"/>
                    </a:cubicBezTo>
                    <a:cubicBezTo>
                      <a:pt x="202776" y="188357"/>
                      <a:pt x="206010" y="187481"/>
                      <a:pt x="208991" y="186023"/>
                    </a:cubicBezTo>
                    <a:cubicBezTo>
                      <a:pt x="210413" y="184585"/>
                      <a:pt x="211517" y="182871"/>
                      <a:pt x="212229" y="180975"/>
                    </a:cubicBezTo>
                    <a:lnTo>
                      <a:pt x="214134" y="176498"/>
                    </a:lnTo>
                    <a:cubicBezTo>
                      <a:pt x="214757" y="174069"/>
                      <a:pt x="215619" y="171707"/>
                      <a:pt x="216706" y="169450"/>
                    </a:cubicBezTo>
                    <a:lnTo>
                      <a:pt x="218611" y="163068"/>
                    </a:lnTo>
                    <a:cubicBezTo>
                      <a:pt x="219183" y="161734"/>
                      <a:pt x="219183" y="161163"/>
                      <a:pt x="219849" y="159829"/>
                    </a:cubicBezTo>
                    <a:cubicBezTo>
                      <a:pt x="220571" y="158468"/>
                      <a:pt x="221705" y="157372"/>
                      <a:pt x="223088" y="156686"/>
                    </a:cubicBezTo>
                    <a:cubicBezTo>
                      <a:pt x="224512" y="156134"/>
                      <a:pt x="226042" y="155905"/>
                      <a:pt x="227565" y="156020"/>
                    </a:cubicBezTo>
                    <a:lnTo>
                      <a:pt x="235185" y="156020"/>
                    </a:lnTo>
                    <a:cubicBezTo>
                      <a:pt x="239661" y="156020"/>
                      <a:pt x="241566" y="157925"/>
                      <a:pt x="241566" y="161163"/>
                    </a:cubicBezTo>
                    <a:lnTo>
                      <a:pt x="241566" y="169545"/>
                    </a:lnTo>
                    <a:lnTo>
                      <a:pt x="240995" y="180404"/>
                    </a:lnTo>
                    <a:lnTo>
                      <a:pt x="239661" y="195072"/>
                    </a:lnTo>
                    <a:lnTo>
                      <a:pt x="239661" y="241173"/>
                    </a:lnTo>
                    <a:lnTo>
                      <a:pt x="240328" y="256508"/>
                    </a:lnTo>
                    <a:lnTo>
                      <a:pt x="240995" y="266033"/>
                    </a:lnTo>
                    <a:lnTo>
                      <a:pt x="240995" y="273082"/>
                    </a:lnTo>
                    <a:cubicBezTo>
                      <a:pt x="240995" y="275654"/>
                      <a:pt x="240328" y="276892"/>
                      <a:pt x="238995" y="277559"/>
                    </a:cubicBezTo>
                    <a:cubicBezTo>
                      <a:pt x="237804" y="278111"/>
                      <a:pt x="236491" y="278340"/>
                      <a:pt x="235185" y="278225"/>
                    </a:cubicBezTo>
                    <a:lnTo>
                      <a:pt x="227565" y="278225"/>
                    </a:lnTo>
                    <a:cubicBezTo>
                      <a:pt x="223659" y="278225"/>
                      <a:pt x="221754" y="277559"/>
                      <a:pt x="220516" y="275654"/>
                    </a:cubicBezTo>
                    <a:cubicBezTo>
                      <a:pt x="218543" y="271701"/>
                      <a:pt x="216826" y="267634"/>
                      <a:pt x="215373" y="263462"/>
                    </a:cubicBezTo>
                    <a:cubicBezTo>
                      <a:pt x="214253" y="258689"/>
                      <a:pt x="212320" y="254146"/>
                      <a:pt x="209658" y="250031"/>
                    </a:cubicBezTo>
                    <a:cubicBezTo>
                      <a:pt x="206474" y="247126"/>
                      <a:pt x="202424" y="245355"/>
                      <a:pt x="198132" y="244983"/>
                    </a:cubicBezTo>
                    <a:cubicBezTo>
                      <a:pt x="194894" y="244983"/>
                      <a:pt x="190417" y="244316"/>
                      <a:pt x="184702" y="244316"/>
                    </a:cubicBezTo>
                    <a:lnTo>
                      <a:pt x="116408" y="244316"/>
                    </a:lnTo>
                    <a:cubicBezTo>
                      <a:pt x="112598" y="244316"/>
                      <a:pt x="106883" y="244316"/>
                      <a:pt x="99739" y="244983"/>
                    </a:cubicBezTo>
                    <a:cubicBezTo>
                      <a:pt x="92595" y="245650"/>
                      <a:pt x="85071" y="245650"/>
                      <a:pt x="77355" y="246221"/>
                    </a:cubicBezTo>
                    <a:cubicBezTo>
                      <a:pt x="69640" y="246793"/>
                      <a:pt x="62687" y="244983"/>
                      <a:pt x="56305" y="246221"/>
                    </a:cubicBezTo>
                    <a:cubicBezTo>
                      <a:pt x="51908" y="246631"/>
                      <a:pt x="47602" y="247726"/>
                      <a:pt x="43542" y="249460"/>
                    </a:cubicBezTo>
                    <a:cubicBezTo>
                      <a:pt x="40950" y="251184"/>
                      <a:pt x="38928" y="253632"/>
                      <a:pt x="37731" y="256508"/>
                    </a:cubicBezTo>
                    <a:cubicBezTo>
                      <a:pt x="36280" y="260852"/>
                      <a:pt x="35415" y="265367"/>
                      <a:pt x="35160" y="269938"/>
                    </a:cubicBezTo>
                    <a:cubicBezTo>
                      <a:pt x="35234" y="273834"/>
                      <a:pt x="34588" y="277711"/>
                      <a:pt x="33255" y="281369"/>
                    </a:cubicBezTo>
                    <a:cubicBezTo>
                      <a:pt x="32016" y="282702"/>
                      <a:pt x="30683" y="283940"/>
                      <a:pt x="28778" y="2833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D9F8C119-A2A0-479E-A8C6-9AD181A5A3B3}"/>
                  </a:ext>
                </a:extLst>
              </p:cNvPr>
              <p:cNvSpPr/>
              <p:nvPr/>
            </p:nvSpPr>
            <p:spPr>
              <a:xfrm>
                <a:off x="731340" y="2508631"/>
                <a:ext cx="244710" cy="170618"/>
              </a:xfrm>
              <a:custGeom>
                <a:avLst/>
                <a:gdLst>
                  <a:gd name="connsiteX0" fmla="*/ 47244 w 244710"/>
                  <a:gd name="connsiteY0" fmla="*/ 13430 h 170618"/>
                  <a:gd name="connsiteX1" fmla="*/ 54293 w 244710"/>
                  <a:gd name="connsiteY1" fmla="*/ 15335 h 170618"/>
                  <a:gd name="connsiteX2" fmla="*/ 55531 w 244710"/>
                  <a:gd name="connsiteY2" fmla="*/ 20479 h 170618"/>
                  <a:gd name="connsiteX3" fmla="*/ 55531 w 244710"/>
                  <a:gd name="connsiteY3" fmla="*/ 28099 h 170618"/>
                  <a:gd name="connsiteX4" fmla="*/ 53626 w 244710"/>
                  <a:gd name="connsiteY4" fmla="*/ 33242 h 170618"/>
                  <a:gd name="connsiteX5" fmla="*/ 42767 w 244710"/>
                  <a:gd name="connsiteY5" fmla="*/ 37719 h 170618"/>
                  <a:gd name="connsiteX6" fmla="*/ 31242 w 244710"/>
                  <a:gd name="connsiteY6" fmla="*/ 46673 h 170618"/>
                  <a:gd name="connsiteX7" fmla="*/ 25527 w 244710"/>
                  <a:gd name="connsiteY7" fmla="*/ 59436 h 170618"/>
                  <a:gd name="connsiteX8" fmla="*/ 23527 w 244710"/>
                  <a:gd name="connsiteY8" fmla="*/ 71628 h 170618"/>
                  <a:gd name="connsiteX9" fmla="*/ 23527 w 244710"/>
                  <a:gd name="connsiteY9" fmla="*/ 78581 h 170618"/>
                  <a:gd name="connsiteX10" fmla="*/ 28004 w 244710"/>
                  <a:gd name="connsiteY10" fmla="*/ 100965 h 170618"/>
                  <a:gd name="connsiteX11" fmla="*/ 38291 w 244710"/>
                  <a:gd name="connsiteY11" fmla="*/ 112490 h 170618"/>
                  <a:gd name="connsiteX12" fmla="*/ 49149 w 244710"/>
                  <a:gd name="connsiteY12" fmla="*/ 116967 h 170618"/>
                  <a:gd name="connsiteX13" fmla="*/ 54864 w 244710"/>
                  <a:gd name="connsiteY13" fmla="*/ 117634 h 170618"/>
                  <a:gd name="connsiteX14" fmla="*/ 69628 w 244710"/>
                  <a:gd name="connsiteY14" fmla="*/ 113824 h 170618"/>
                  <a:gd name="connsiteX15" fmla="*/ 81344 w 244710"/>
                  <a:gd name="connsiteY15" fmla="*/ 100965 h 170618"/>
                  <a:gd name="connsiteX16" fmla="*/ 93536 w 244710"/>
                  <a:gd name="connsiteY16" fmla="*/ 79915 h 170618"/>
                  <a:gd name="connsiteX17" fmla="*/ 107537 w 244710"/>
                  <a:gd name="connsiteY17" fmla="*/ 49244 h 170618"/>
                  <a:gd name="connsiteX18" fmla="*/ 133160 w 244710"/>
                  <a:gd name="connsiteY18" fmla="*/ 14669 h 170618"/>
                  <a:gd name="connsiteX19" fmla="*/ 171260 w 244710"/>
                  <a:gd name="connsiteY19" fmla="*/ 0 h 170618"/>
                  <a:gd name="connsiteX20" fmla="*/ 196787 w 244710"/>
                  <a:gd name="connsiteY20" fmla="*/ 5144 h 170618"/>
                  <a:gd name="connsiteX21" fmla="*/ 220409 w 244710"/>
                  <a:gd name="connsiteY21" fmla="*/ 22384 h 170618"/>
                  <a:gd name="connsiteX22" fmla="*/ 237744 w 244710"/>
                  <a:gd name="connsiteY22" fmla="*/ 53054 h 170618"/>
                  <a:gd name="connsiteX23" fmla="*/ 244697 w 244710"/>
                  <a:gd name="connsiteY23" fmla="*/ 99727 h 170618"/>
                  <a:gd name="connsiteX24" fmla="*/ 240221 w 244710"/>
                  <a:gd name="connsiteY24" fmla="*/ 137827 h 170618"/>
                  <a:gd name="connsiteX25" fmla="*/ 231934 w 244710"/>
                  <a:gd name="connsiteY25" fmla="*/ 162116 h 170618"/>
                  <a:gd name="connsiteX26" fmla="*/ 226219 w 244710"/>
                  <a:gd name="connsiteY26" fmla="*/ 169736 h 170618"/>
                  <a:gd name="connsiteX27" fmla="*/ 217932 w 244710"/>
                  <a:gd name="connsiteY27" fmla="*/ 170402 h 170618"/>
                  <a:gd name="connsiteX28" fmla="*/ 186119 w 244710"/>
                  <a:gd name="connsiteY28" fmla="*/ 167450 h 170618"/>
                  <a:gd name="connsiteX29" fmla="*/ 181070 w 244710"/>
                  <a:gd name="connsiteY29" fmla="*/ 166211 h 170618"/>
                  <a:gd name="connsiteX30" fmla="*/ 178499 w 244710"/>
                  <a:gd name="connsiteY30" fmla="*/ 159830 h 170618"/>
                  <a:gd name="connsiteX31" fmla="*/ 178499 w 244710"/>
                  <a:gd name="connsiteY31" fmla="*/ 151543 h 170618"/>
                  <a:gd name="connsiteX32" fmla="*/ 180404 w 244710"/>
                  <a:gd name="connsiteY32" fmla="*/ 146399 h 170618"/>
                  <a:gd name="connsiteX33" fmla="*/ 191262 w 244710"/>
                  <a:gd name="connsiteY33" fmla="*/ 143161 h 170618"/>
                  <a:gd name="connsiteX34" fmla="*/ 203359 w 244710"/>
                  <a:gd name="connsiteY34" fmla="*/ 136112 h 170618"/>
                  <a:gd name="connsiteX35" fmla="*/ 212312 w 244710"/>
                  <a:gd name="connsiteY35" fmla="*/ 124682 h 170618"/>
                  <a:gd name="connsiteX36" fmla="*/ 218123 w 244710"/>
                  <a:gd name="connsiteY36" fmla="*/ 110585 h 170618"/>
                  <a:gd name="connsiteX37" fmla="*/ 220028 w 244710"/>
                  <a:gd name="connsiteY37" fmla="*/ 95917 h 170618"/>
                  <a:gd name="connsiteX38" fmla="*/ 211741 w 244710"/>
                  <a:gd name="connsiteY38" fmla="*/ 66485 h 170618"/>
                  <a:gd name="connsiteX39" fmla="*/ 188500 w 244710"/>
                  <a:gd name="connsiteY39" fmla="*/ 54388 h 170618"/>
                  <a:gd name="connsiteX40" fmla="*/ 176975 w 244710"/>
                  <a:gd name="connsiteY40" fmla="*/ 56960 h 170618"/>
                  <a:gd name="connsiteX41" fmla="*/ 168021 w 244710"/>
                  <a:gd name="connsiteY41" fmla="*/ 64675 h 170618"/>
                  <a:gd name="connsiteX42" fmla="*/ 160401 w 244710"/>
                  <a:gd name="connsiteY42" fmla="*/ 75533 h 170618"/>
                  <a:gd name="connsiteX43" fmla="*/ 154019 w 244710"/>
                  <a:gd name="connsiteY43" fmla="*/ 88964 h 170618"/>
                  <a:gd name="connsiteX44" fmla="*/ 138494 w 244710"/>
                  <a:gd name="connsiteY44" fmla="*/ 121063 h 170618"/>
                  <a:gd name="connsiteX45" fmla="*/ 121825 w 244710"/>
                  <a:gd name="connsiteY45" fmla="*/ 145352 h 170618"/>
                  <a:gd name="connsiteX46" fmla="*/ 74200 w 244710"/>
                  <a:gd name="connsiteY46" fmla="*/ 165830 h 170618"/>
                  <a:gd name="connsiteX47" fmla="*/ 56959 w 244710"/>
                  <a:gd name="connsiteY47" fmla="*/ 163925 h 170618"/>
                  <a:gd name="connsiteX48" fmla="*/ 39053 w 244710"/>
                  <a:gd name="connsiteY48" fmla="*/ 156877 h 170618"/>
                  <a:gd name="connsiteX49" fmla="*/ 22384 w 244710"/>
                  <a:gd name="connsiteY49" fmla="*/ 143447 h 170618"/>
                  <a:gd name="connsiteX50" fmla="*/ 8954 w 244710"/>
                  <a:gd name="connsiteY50" fmla="*/ 122396 h 170618"/>
                  <a:gd name="connsiteX51" fmla="*/ 3905 w 244710"/>
                  <a:gd name="connsiteY51" fmla="*/ 107633 h 170618"/>
                  <a:gd name="connsiteX52" fmla="*/ 1333 w 244710"/>
                  <a:gd name="connsiteY52" fmla="*/ 92964 h 170618"/>
                  <a:gd name="connsiteX53" fmla="*/ 0 w 244710"/>
                  <a:gd name="connsiteY53" fmla="*/ 80201 h 170618"/>
                  <a:gd name="connsiteX54" fmla="*/ 0 w 244710"/>
                  <a:gd name="connsiteY54" fmla="*/ 71247 h 170618"/>
                  <a:gd name="connsiteX55" fmla="*/ 3239 w 244710"/>
                  <a:gd name="connsiteY55" fmla="*/ 39243 h 170618"/>
                  <a:gd name="connsiteX56" fmla="*/ 9620 w 244710"/>
                  <a:gd name="connsiteY56" fmla="*/ 18764 h 170618"/>
                  <a:gd name="connsiteX57" fmla="*/ 20479 w 244710"/>
                  <a:gd name="connsiteY57" fmla="*/ 13049 h 170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244710" h="170618">
                    <a:moveTo>
                      <a:pt x="47244" y="13430"/>
                    </a:moveTo>
                    <a:cubicBezTo>
                      <a:pt x="49724" y="13402"/>
                      <a:pt x="52164" y="14059"/>
                      <a:pt x="54293" y="15335"/>
                    </a:cubicBezTo>
                    <a:cubicBezTo>
                      <a:pt x="55642" y="16678"/>
                      <a:pt x="56121" y="18669"/>
                      <a:pt x="55531" y="20479"/>
                    </a:cubicBezTo>
                    <a:lnTo>
                      <a:pt x="55531" y="28099"/>
                    </a:lnTo>
                    <a:cubicBezTo>
                      <a:pt x="55531" y="30671"/>
                      <a:pt x="54864" y="32576"/>
                      <a:pt x="53626" y="33242"/>
                    </a:cubicBezTo>
                    <a:cubicBezTo>
                      <a:pt x="50157" y="35081"/>
                      <a:pt x="46521" y="36576"/>
                      <a:pt x="42767" y="37719"/>
                    </a:cubicBezTo>
                    <a:cubicBezTo>
                      <a:pt x="38284" y="39767"/>
                      <a:pt x="34338" y="42834"/>
                      <a:pt x="31242" y="46673"/>
                    </a:cubicBezTo>
                    <a:cubicBezTo>
                      <a:pt x="28669" y="50597"/>
                      <a:pt x="26740" y="54902"/>
                      <a:pt x="25527" y="59436"/>
                    </a:cubicBezTo>
                    <a:cubicBezTo>
                      <a:pt x="24163" y="63351"/>
                      <a:pt x="23486" y="67475"/>
                      <a:pt x="23527" y="71628"/>
                    </a:cubicBezTo>
                    <a:lnTo>
                      <a:pt x="23527" y="78581"/>
                    </a:lnTo>
                    <a:cubicBezTo>
                      <a:pt x="23148" y="86297"/>
                      <a:pt x="24685" y="93993"/>
                      <a:pt x="28004" y="100965"/>
                    </a:cubicBezTo>
                    <a:cubicBezTo>
                      <a:pt x="30528" y="105528"/>
                      <a:pt x="34042" y="109471"/>
                      <a:pt x="38291" y="112490"/>
                    </a:cubicBezTo>
                    <a:cubicBezTo>
                      <a:pt x="41615" y="114614"/>
                      <a:pt x="45292" y="116129"/>
                      <a:pt x="49149" y="116967"/>
                    </a:cubicBezTo>
                    <a:cubicBezTo>
                      <a:pt x="51024" y="117396"/>
                      <a:pt x="52941" y="117615"/>
                      <a:pt x="54864" y="117634"/>
                    </a:cubicBezTo>
                    <a:cubicBezTo>
                      <a:pt x="60028" y="117624"/>
                      <a:pt x="65105" y="116319"/>
                      <a:pt x="69628" y="113824"/>
                    </a:cubicBezTo>
                    <a:cubicBezTo>
                      <a:pt x="74450" y="110471"/>
                      <a:pt x="78455" y="106080"/>
                      <a:pt x="81344" y="100965"/>
                    </a:cubicBezTo>
                    <a:cubicBezTo>
                      <a:pt x="85820" y="93917"/>
                      <a:pt x="89630" y="86963"/>
                      <a:pt x="93536" y="79915"/>
                    </a:cubicBezTo>
                    <a:cubicBezTo>
                      <a:pt x="98012" y="70961"/>
                      <a:pt x="102489" y="60865"/>
                      <a:pt x="107537" y="49244"/>
                    </a:cubicBezTo>
                    <a:cubicBezTo>
                      <a:pt x="113433" y="35976"/>
                      <a:pt x="122181" y="24175"/>
                      <a:pt x="133160" y="14669"/>
                    </a:cubicBezTo>
                    <a:cubicBezTo>
                      <a:pt x="143591" y="5210"/>
                      <a:pt x="157177" y="-19"/>
                      <a:pt x="171260" y="0"/>
                    </a:cubicBezTo>
                    <a:cubicBezTo>
                      <a:pt x="180018" y="76"/>
                      <a:pt x="188682" y="1819"/>
                      <a:pt x="196787" y="5144"/>
                    </a:cubicBezTo>
                    <a:cubicBezTo>
                      <a:pt x="205924" y="8925"/>
                      <a:pt x="214024" y="14831"/>
                      <a:pt x="220409" y="22384"/>
                    </a:cubicBezTo>
                    <a:cubicBezTo>
                      <a:pt x="227992" y="31480"/>
                      <a:pt x="233865" y="41872"/>
                      <a:pt x="237744" y="53054"/>
                    </a:cubicBezTo>
                    <a:cubicBezTo>
                      <a:pt x="242564" y="68132"/>
                      <a:pt x="244912" y="83896"/>
                      <a:pt x="244697" y="99727"/>
                    </a:cubicBezTo>
                    <a:cubicBezTo>
                      <a:pt x="244779" y="112567"/>
                      <a:pt x="243275" y="125359"/>
                      <a:pt x="240221" y="137827"/>
                    </a:cubicBezTo>
                    <a:cubicBezTo>
                      <a:pt x="238307" y="146190"/>
                      <a:pt x="235529" y="154324"/>
                      <a:pt x="231934" y="162116"/>
                    </a:cubicBezTo>
                    <a:cubicBezTo>
                      <a:pt x="230792" y="165145"/>
                      <a:pt x="228809" y="167793"/>
                      <a:pt x="226219" y="169736"/>
                    </a:cubicBezTo>
                    <a:cubicBezTo>
                      <a:pt x="223549" y="170612"/>
                      <a:pt x="220708" y="170841"/>
                      <a:pt x="217932" y="170402"/>
                    </a:cubicBezTo>
                    <a:lnTo>
                      <a:pt x="186119" y="167450"/>
                    </a:lnTo>
                    <a:cubicBezTo>
                      <a:pt x="184374" y="167354"/>
                      <a:pt x="182661" y="166935"/>
                      <a:pt x="181070" y="166211"/>
                    </a:cubicBezTo>
                    <a:cubicBezTo>
                      <a:pt x="179070" y="165545"/>
                      <a:pt x="178499" y="162973"/>
                      <a:pt x="178499" y="159830"/>
                    </a:cubicBezTo>
                    <a:lnTo>
                      <a:pt x="178499" y="151543"/>
                    </a:lnTo>
                    <a:cubicBezTo>
                      <a:pt x="178499" y="148304"/>
                      <a:pt x="179070" y="147066"/>
                      <a:pt x="180404" y="146399"/>
                    </a:cubicBezTo>
                    <a:cubicBezTo>
                      <a:pt x="183893" y="144923"/>
                      <a:pt x="187535" y="143837"/>
                      <a:pt x="191262" y="143161"/>
                    </a:cubicBezTo>
                    <a:cubicBezTo>
                      <a:pt x="195765" y="141732"/>
                      <a:pt x="199896" y="139322"/>
                      <a:pt x="203359" y="136112"/>
                    </a:cubicBezTo>
                    <a:cubicBezTo>
                      <a:pt x="206930" y="132798"/>
                      <a:pt x="209952" y="128940"/>
                      <a:pt x="212312" y="124682"/>
                    </a:cubicBezTo>
                    <a:cubicBezTo>
                      <a:pt x="214772" y="120215"/>
                      <a:pt x="216721" y="115491"/>
                      <a:pt x="218123" y="110585"/>
                    </a:cubicBezTo>
                    <a:cubicBezTo>
                      <a:pt x="219358" y="105794"/>
                      <a:pt x="219998" y="100870"/>
                      <a:pt x="220028" y="95917"/>
                    </a:cubicBezTo>
                    <a:cubicBezTo>
                      <a:pt x="220575" y="85458"/>
                      <a:pt x="217663" y="75114"/>
                      <a:pt x="211741" y="66485"/>
                    </a:cubicBezTo>
                    <a:cubicBezTo>
                      <a:pt x="206474" y="58855"/>
                      <a:pt x="197771" y="54321"/>
                      <a:pt x="188500" y="54388"/>
                    </a:cubicBezTo>
                    <a:cubicBezTo>
                      <a:pt x="184511" y="54340"/>
                      <a:pt x="180564" y="55217"/>
                      <a:pt x="176975" y="56960"/>
                    </a:cubicBezTo>
                    <a:cubicBezTo>
                      <a:pt x="173562" y="58988"/>
                      <a:pt x="170531" y="61598"/>
                      <a:pt x="168021" y="64675"/>
                    </a:cubicBezTo>
                    <a:cubicBezTo>
                      <a:pt x="164925" y="67875"/>
                      <a:pt x="162354" y="71533"/>
                      <a:pt x="160401" y="75533"/>
                    </a:cubicBezTo>
                    <a:cubicBezTo>
                      <a:pt x="158016" y="79886"/>
                      <a:pt x="155885" y="84363"/>
                      <a:pt x="154019" y="88964"/>
                    </a:cubicBezTo>
                    <a:cubicBezTo>
                      <a:pt x="148019" y="100965"/>
                      <a:pt x="143161" y="111538"/>
                      <a:pt x="138494" y="121063"/>
                    </a:cubicBezTo>
                    <a:cubicBezTo>
                      <a:pt x="133915" y="129788"/>
                      <a:pt x="128320" y="137941"/>
                      <a:pt x="121825" y="145352"/>
                    </a:cubicBezTo>
                    <a:cubicBezTo>
                      <a:pt x="109764" y="158887"/>
                      <a:pt x="92324" y="166392"/>
                      <a:pt x="74200" y="165830"/>
                    </a:cubicBezTo>
                    <a:cubicBezTo>
                      <a:pt x="68402" y="165811"/>
                      <a:pt x="62622" y="165173"/>
                      <a:pt x="56959" y="163925"/>
                    </a:cubicBezTo>
                    <a:cubicBezTo>
                      <a:pt x="50627" y="162630"/>
                      <a:pt x="44568" y="160249"/>
                      <a:pt x="39053" y="156877"/>
                    </a:cubicBezTo>
                    <a:cubicBezTo>
                      <a:pt x="32949" y="153124"/>
                      <a:pt x="27348" y="148609"/>
                      <a:pt x="22384" y="143447"/>
                    </a:cubicBezTo>
                    <a:cubicBezTo>
                      <a:pt x="16780" y="137217"/>
                      <a:pt x="12242" y="130102"/>
                      <a:pt x="8954" y="122396"/>
                    </a:cubicBezTo>
                    <a:cubicBezTo>
                      <a:pt x="6622" y="117720"/>
                      <a:pt x="4924" y="112757"/>
                      <a:pt x="3905" y="107633"/>
                    </a:cubicBezTo>
                    <a:cubicBezTo>
                      <a:pt x="2781" y="102794"/>
                      <a:pt x="1923" y="97898"/>
                      <a:pt x="1333" y="92964"/>
                    </a:cubicBezTo>
                    <a:cubicBezTo>
                      <a:pt x="593" y="88744"/>
                      <a:pt x="149" y="84477"/>
                      <a:pt x="0" y="80201"/>
                    </a:cubicBezTo>
                    <a:lnTo>
                      <a:pt x="0" y="71247"/>
                    </a:lnTo>
                    <a:cubicBezTo>
                      <a:pt x="96" y="60503"/>
                      <a:pt x="1180" y="49787"/>
                      <a:pt x="3239" y="39243"/>
                    </a:cubicBezTo>
                    <a:cubicBezTo>
                      <a:pt x="4389" y="32147"/>
                      <a:pt x="6538" y="25251"/>
                      <a:pt x="9620" y="18764"/>
                    </a:cubicBezTo>
                    <a:cubicBezTo>
                      <a:pt x="11672" y="14764"/>
                      <a:pt x="16016" y="12478"/>
                      <a:pt x="20479" y="130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BB66E57-A585-441D-944D-E7E622D542D5}"/>
                  </a:ext>
                </a:extLst>
              </p:cNvPr>
              <p:cNvSpPr/>
              <p:nvPr/>
            </p:nvSpPr>
            <p:spPr>
              <a:xfrm>
                <a:off x="727591" y="2276792"/>
                <a:ext cx="246636" cy="199222"/>
              </a:xfrm>
              <a:custGeom>
                <a:avLst/>
                <a:gdLst>
                  <a:gd name="connsiteX0" fmla="*/ 64423 w 246636"/>
                  <a:gd name="connsiteY0" fmla="*/ 13145 h 199222"/>
                  <a:gd name="connsiteX1" fmla="*/ 66995 w 246636"/>
                  <a:gd name="connsiteY1" fmla="*/ 15145 h 199222"/>
                  <a:gd name="connsiteX2" fmla="*/ 67567 w 246636"/>
                  <a:gd name="connsiteY2" fmla="*/ 19621 h 199222"/>
                  <a:gd name="connsiteX3" fmla="*/ 67567 w 246636"/>
                  <a:gd name="connsiteY3" fmla="*/ 29051 h 199222"/>
                  <a:gd name="connsiteX4" fmla="*/ 64423 w 246636"/>
                  <a:gd name="connsiteY4" fmla="*/ 36004 h 199222"/>
                  <a:gd name="connsiteX5" fmla="*/ 52898 w 246636"/>
                  <a:gd name="connsiteY5" fmla="*/ 40481 h 199222"/>
                  <a:gd name="connsiteX6" fmla="*/ 43945 w 246636"/>
                  <a:gd name="connsiteY6" fmla="*/ 50006 h 199222"/>
                  <a:gd name="connsiteX7" fmla="*/ 38801 w 246636"/>
                  <a:gd name="connsiteY7" fmla="*/ 74962 h 199222"/>
                  <a:gd name="connsiteX8" fmla="*/ 45183 w 246636"/>
                  <a:gd name="connsiteY8" fmla="*/ 103537 h 199222"/>
                  <a:gd name="connsiteX9" fmla="*/ 63090 w 246636"/>
                  <a:gd name="connsiteY9" fmla="*/ 125254 h 199222"/>
                  <a:gd name="connsiteX10" fmla="*/ 89379 w 246636"/>
                  <a:gd name="connsiteY10" fmla="*/ 138684 h 199222"/>
                  <a:gd name="connsiteX11" fmla="*/ 153292 w 246636"/>
                  <a:gd name="connsiteY11" fmla="*/ 138017 h 199222"/>
                  <a:gd name="connsiteX12" fmla="*/ 179485 w 246636"/>
                  <a:gd name="connsiteY12" fmla="*/ 122682 h 199222"/>
                  <a:gd name="connsiteX13" fmla="*/ 196726 w 246636"/>
                  <a:gd name="connsiteY13" fmla="*/ 99727 h 199222"/>
                  <a:gd name="connsiteX14" fmla="*/ 203107 w 246636"/>
                  <a:gd name="connsiteY14" fmla="*/ 69628 h 199222"/>
                  <a:gd name="connsiteX15" fmla="*/ 201202 w 246636"/>
                  <a:gd name="connsiteY15" fmla="*/ 49816 h 199222"/>
                  <a:gd name="connsiteX16" fmla="*/ 196059 w 246636"/>
                  <a:gd name="connsiteY16" fmla="*/ 33814 h 199222"/>
                  <a:gd name="connsiteX17" fmla="*/ 190344 w 246636"/>
                  <a:gd name="connsiteY17" fmla="*/ 21050 h 199222"/>
                  <a:gd name="connsiteX18" fmla="*/ 185200 w 246636"/>
                  <a:gd name="connsiteY18" fmla="*/ 12763 h 199222"/>
                  <a:gd name="connsiteX19" fmla="*/ 181390 w 246636"/>
                  <a:gd name="connsiteY19" fmla="*/ 6953 h 199222"/>
                  <a:gd name="connsiteX20" fmla="*/ 178819 w 246636"/>
                  <a:gd name="connsiteY20" fmla="*/ 1905 h 199222"/>
                  <a:gd name="connsiteX21" fmla="*/ 180724 w 246636"/>
                  <a:gd name="connsiteY21" fmla="*/ 0 h 199222"/>
                  <a:gd name="connsiteX22" fmla="*/ 184629 w 246636"/>
                  <a:gd name="connsiteY22" fmla="*/ 0 h 199222"/>
                  <a:gd name="connsiteX23" fmla="*/ 192249 w 246636"/>
                  <a:gd name="connsiteY23" fmla="*/ 571 h 199222"/>
                  <a:gd name="connsiteX24" fmla="*/ 206917 w 246636"/>
                  <a:gd name="connsiteY24" fmla="*/ 2477 h 199222"/>
                  <a:gd name="connsiteX25" fmla="*/ 221681 w 246636"/>
                  <a:gd name="connsiteY25" fmla="*/ 5048 h 199222"/>
                  <a:gd name="connsiteX26" fmla="*/ 229301 w 246636"/>
                  <a:gd name="connsiteY26" fmla="*/ 7620 h 199222"/>
                  <a:gd name="connsiteX27" fmla="*/ 234445 w 246636"/>
                  <a:gd name="connsiteY27" fmla="*/ 16574 h 199222"/>
                  <a:gd name="connsiteX28" fmla="*/ 240160 w 246636"/>
                  <a:gd name="connsiteY28" fmla="*/ 34481 h 199222"/>
                  <a:gd name="connsiteX29" fmla="*/ 244636 w 246636"/>
                  <a:gd name="connsiteY29" fmla="*/ 56864 h 199222"/>
                  <a:gd name="connsiteX30" fmla="*/ 246637 w 246636"/>
                  <a:gd name="connsiteY30" fmla="*/ 79820 h 199222"/>
                  <a:gd name="connsiteX31" fmla="*/ 239588 w 246636"/>
                  <a:gd name="connsiteY31" fmla="*/ 122015 h 199222"/>
                  <a:gd name="connsiteX32" fmla="*/ 218443 w 246636"/>
                  <a:gd name="connsiteY32" fmla="*/ 160115 h 199222"/>
                  <a:gd name="connsiteX33" fmla="*/ 182057 w 246636"/>
                  <a:gd name="connsiteY33" fmla="*/ 188214 h 199222"/>
                  <a:gd name="connsiteX34" fmla="*/ 130908 w 246636"/>
                  <a:gd name="connsiteY34" fmla="*/ 199168 h 199222"/>
                  <a:gd name="connsiteX35" fmla="*/ 90617 w 246636"/>
                  <a:gd name="connsiteY35" fmla="*/ 192691 h 199222"/>
                  <a:gd name="connsiteX36" fmla="*/ 47755 w 246636"/>
                  <a:gd name="connsiteY36" fmla="*/ 171641 h 199222"/>
                  <a:gd name="connsiteX37" fmla="*/ 130 w 246636"/>
                  <a:gd name="connsiteY37" fmla="*/ 71247 h 199222"/>
                  <a:gd name="connsiteX38" fmla="*/ 4606 w 246636"/>
                  <a:gd name="connsiteY38" fmla="*/ 32290 h 199222"/>
                  <a:gd name="connsiteX39" fmla="*/ 10321 w 246636"/>
                  <a:gd name="connsiteY39" fmla="*/ 14383 h 199222"/>
                  <a:gd name="connsiteX40" fmla="*/ 18608 w 246636"/>
                  <a:gd name="connsiteY40" fmla="*/ 7334 h 199222"/>
                  <a:gd name="connsiteX41" fmla="*/ 25657 w 246636"/>
                  <a:gd name="connsiteY41" fmla="*/ 7334 h 199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46636" h="199222">
                    <a:moveTo>
                      <a:pt x="64423" y="13145"/>
                    </a:moveTo>
                    <a:cubicBezTo>
                      <a:pt x="65662" y="13811"/>
                      <a:pt x="66995" y="14478"/>
                      <a:pt x="66995" y="15145"/>
                    </a:cubicBezTo>
                    <a:cubicBezTo>
                      <a:pt x="67471" y="16583"/>
                      <a:pt x="67666" y="18107"/>
                      <a:pt x="67567" y="19621"/>
                    </a:cubicBezTo>
                    <a:lnTo>
                      <a:pt x="67567" y="29051"/>
                    </a:lnTo>
                    <a:cubicBezTo>
                      <a:pt x="68206" y="31813"/>
                      <a:pt x="66919" y="34662"/>
                      <a:pt x="64423" y="36004"/>
                    </a:cubicBezTo>
                    <a:cubicBezTo>
                      <a:pt x="60760" y="37919"/>
                      <a:pt x="56894" y="39424"/>
                      <a:pt x="52898" y="40481"/>
                    </a:cubicBezTo>
                    <a:cubicBezTo>
                      <a:pt x="50326" y="41148"/>
                      <a:pt x="47183" y="44387"/>
                      <a:pt x="43945" y="50006"/>
                    </a:cubicBezTo>
                    <a:cubicBezTo>
                      <a:pt x="40036" y="57721"/>
                      <a:pt x="38260" y="66332"/>
                      <a:pt x="38801" y="74962"/>
                    </a:cubicBezTo>
                    <a:cubicBezTo>
                      <a:pt x="38664" y="84858"/>
                      <a:pt x="40850" y="94640"/>
                      <a:pt x="45183" y="103537"/>
                    </a:cubicBezTo>
                    <a:cubicBezTo>
                      <a:pt x="49700" y="111862"/>
                      <a:pt x="55779" y="119234"/>
                      <a:pt x="63090" y="125254"/>
                    </a:cubicBezTo>
                    <a:cubicBezTo>
                      <a:pt x="71101" y="131074"/>
                      <a:pt x="79971" y="135598"/>
                      <a:pt x="89379" y="138684"/>
                    </a:cubicBezTo>
                    <a:cubicBezTo>
                      <a:pt x="110134" y="145771"/>
                      <a:pt x="132689" y="145533"/>
                      <a:pt x="153292" y="138017"/>
                    </a:cubicBezTo>
                    <a:cubicBezTo>
                      <a:pt x="163007" y="134807"/>
                      <a:pt x="171934" y="129588"/>
                      <a:pt x="179485" y="122682"/>
                    </a:cubicBezTo>
                    <a:cubicBezTo>
                      <a:pt x="186985" y="116519"/>
                      <a:pt x="192898" y="108652"/>
                      <a:pt x="196726" y="99727"/>
                    </a:cubicBezTo>
                    <a:cubicBezTo>
                      <a:pt x="201028" y="90278"/>
                      <a:pt x="203207" y="80010"/>
                      <a:pt x="203107" y="69628"/>
                    </a:cubicBezTo>
                    <a:cubicBezTo>
                      <a:pt x="203087" y="62979"/>
                      <a:pt x="202449" y="56350"/>
                      <a:pt x="201202" y="49816"/>
                    </a:cubicBezTo>
                    <a:cubicBezTo>
                      <a:pt x="200183" y="44282"/>
                      <a:pt x="198454" y="38900"/>
                      <a:pt x="196059" y="33814"/>
                    </a:cubicBezTo>
                    <a:cubicBezTo>
                      <a:pt x="194154" y="29337"/>
                      <a:pt x="192249" y="25527"/>
                      <a:pt x="190344" y="21050"/>
                    </a:cubicBezTo>
                    <a:lnTo>
                      <a:pt x="185200" y="12763"/>
                    </a:lnTo>
                    <a:lnTo>
                      <a:pt x="181390" y="6953"/>
                    </a:lnTo>
                    <a:cubicBezTo>
                      <a:pt x="179939" y="5648"/>
                      <a:pt x="179023" y="3848"/>
                      <a:pt x="178819" y="1905"/>
                    </a:cubicBezTo>
                    <a:cubicBezTo>
                      <a:pt x="178819" y="1238"/>
                      <a:pt x="179485" y="571"/>
                      <a:pt x="180724" y="0"/>
                    </a:cubicBezTo>
                    <a:lnTo>
                      <a:pt x="184629" y="0"/>
                    </a:lnTo>
                    <a:cubicBezTo>
                      <a:pt x="187179" y="29"/>
                      <a:pt x="189724" y="219"/>
                      <a:pt x="192249" y="571"/>
                    </a:cubicBezTo>
                    <a:lnTo>
                      <a:pt x="206917" y="2477"/>
                    </a:lnTo>
                    <a:cubicBezTo>
                      <a:pt x="212061" y="3143"/>
                      <a:pt x="217204" y="4477"/>
                      <a:pt x="221681" y="5048"/>
                    </a:cubicBezTo>
                    <a:cubicBezTo>
                      <a:pt x="224330" y="5544"/>
                      <a:pt x="226895" y="6410"/>
                      <a:pt x="229301" y="7620"/>
                    </a:cubicBezTo>
                    <a:cubicBezTo>
                      <a:pt x="231841" y="10049"/>
                      <a:pt x="233626" y="13154"/>
                      <a:pt x="234445" y="16574"/>
                    </a:cubicBezTo>
                    <a:cubicBezTo>
                      <a:pt x="236350" y="22288"/>
                      <a:pt x="238255" y="28099"/>
                      <a:pt x="240160" y="34481"/>
                    </a:cubicBezTo>
                    <a:cubicBezTo>
                      <a:pt x="242136" y="41834"/>
                      <a:pt x="243632" y="49311"/>
                      <a:pt x="244636" y="56864"/>
                    </a:cubicBezTo>
                    <a:cubicBezTo>
                      <a:pt x="245964" y="64446"/>
                      <a:pt x="246634" y="72123"/>
                      <a:pt x="246637" y="79820"/>
                    </a:cubicBezTo>
                    <a:cubicBezTo>
                      <a:pt x="246597" y="94174"/>
                      <a:pt x="244216" y="108423"/>
                      <a:pt x="239588" y="122015"/>
                    </a:cubicBezTo>
                    <a:cubicBezTo>
                      <a:pt x="235090" y="135969"/>
                      <a:pt x="227907" y="148914"/>
                      <a:pt x="218443" y="160115"/>
                    </a:cubicBezTo>
                    <a:cubicBezTo>
                      <a:pt x="208246" y="171745"/>
                      <a:pt x="195889" y="181289"/>
                      <a:pt x="182057" y="188214"/>
                    </a:cubicBezTo>
                    <a:cubicBezTo>
                      <a:pt x="166151" y="195967"/>
                      <a:pt x="148595" y="199730"/>
                      <a:pt x="130908" y="199168"/>
                    </a:cubicBezTo>
                    <a:cubicBezTo>
                      <a:pt x="117235" y="198977"/>
                      <a:pt x="103662" y="196796"/>
                      <a:pt x="90617" y="192691"/>
                    </a:cubicBezTo>
                    <a:cubicBezTo>
                      <a:pt x="75179" y="188309"/>
                      <a:pt x="60659" y="181175"/>
                      <a:pt x="47755" y="171641"/>
                    </a:cubicBezTo>
                    <a:cubicBezTo>
                      <a:pt x="16146" y="148200"/>
                      <a:pt x="-1712" y="110557"/>
                      <a:pt x="130" y="71247"/>
                    </a:cubicBezTo>
                    <a:cubicBezTo>
                      <a:pt x="-352" y="58112"/>
                      <a:pt x="1157" y="44977"/>
                      <a:pt x="4606" y="32290"/>
                    </a:cubicBezTo>
                    <a:cubicBezTo>
                      <a:pt x="7750" y="22765"/>
                      <a:pt x="9655" y="16288"/>
                      <a:pt x="10321" y="14383"/>
                    </a:cubicBezTo>
                    <a:cubicBezTo>
                      <a:pt x="11552" y="10668"/>
                      <a:pt x="14747" y="7953"/>
                      <a:pt x="18608" y="7334"/>
                    </a:cubicBezTo>
                    <a:cubicBezTo>
                      <a:pt x="20910" y="6667"/>
                      <a:pt x="23354" y="6667"/>
                      <a:pt x="25657" y="73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C61B2106-A8AD-44E2-BD1E-B0564C4CE041}"/>
                  </a:ext>
                </a:extLst>
              </p:cNvPr>
              <p:cNvSpPr/>
              <p:nvPr/>
            </p:nvSpPr>
            <p:spPr>
              <a:xfrm>
                <a:off x="607167" y="1974183"/>
                <a:ext cx="363155" cy="278606"/>
              </a:xfrm>
              <a:custGeom>
                <a:avLst/>
                <a:gdLst>
                  <a:gd name="connsiteX0" fmla="*/ 222567 w 363155"/>
                  <a:gd name="connsiteY0" fmla="*/ 89535 h 278606"/>
                  <a:gd name="connsiteX1" fmla="*/ 204660 w 363155"/>
                  <a:gd name="connsiteY1" fmla="*/ 90106 h 278606"/>
                  <a:gd name="connsiteX2" fmla="*/ 186086 w 363155"/>
                  <a:gd name="connsiteY2" fmla="*/ 94583 h 278606"/>
                  <a:gd name="connsiteX3" fmla="*/ 165607 w 363155"/>
                  <a:gd name="connsiteY3" fmla="*/ 130397 h 278606"/>
                  <a:gd name="connsiteX4" fmla="*/ 170751 w 363155"/>
                  <a:gd name="connsiteY4" fmla="*/ 153448 h 278606"/>
                  <a:gd name="connsiteX5" fmla="*/ 184848 w 363155"/>
                  <a:gd name="connsiteY5" fmla="*/ 172498 h 278606"/>
                  <a:gd name="connsiteX6" fmla="*/ 210375 w 363155"/>
                  <a:gd name="connsiteY6" fmla="*/ 187166 h 278606"/>
                  <a:gd name="connsiteX7" fmla="*/ 237902 w 363155"/>
                  <a:gd name="connsiteY7" fmla="*/ 189167 h 278606"/>
                  <a:gd name="connsiteX8" fmla="*/ 292861 w 363155"/>
                  <a:gd name="connsiteY8" fmla="*/ 189167 h 278606"/>
                  <a:gd name="connsiteX9" fmla="*/ 315245 w 363155"/>
                  <a:gd name="connsiteY9" fmla="*/ 188500 h 278606"/>
                  <a:gd name="connsiteX10" fmla="*/ 327342 w 363155"/>
                  <a:gd name="connsiteY10" fmla="*/ 186595 h 278606"/>
                  <a:gd name="connsiteX11" fmla="*/ 332485 w 363155"/>
                  <a:gd name="connsiteY11" fmla="*/ 181451 h 278606"/>
                  <a:gd name="connsiteX12" fmla="*/ 339534 w 363155"/>
                  <a:gd name="connsiteY12" fmla="*/ 162401 h 278606"/>
                  <a:gd name="connsiteX13" fmla="*/ 342772 w 363155"/>
                  <a:gd name="connsiteY13" fmla="*/ 156591 h 278606"/>
                  <a:gd name="connsiteX14" fmla="*/ 347820 w 363155"/>
                  <a:gd name="connsiteY14" fmla="*/ 156019 h 278606"/>
                  <a:gd name="connsiteX15" fmla="*/ 356774 w 363155"/>
                  <a:gd name="connsiteY15" fmla="*/ 156019 h 278606"/>
                  <a:gd name="connsiteX16" fmla="*/ 361917 w 363155"/>
                  <a:gd name="connsiteY16" fmla="*/ 156591 h 278606"/>
                  <a:gd name="connsiteX17" fmla="*/ 363156 w 363155"/>
                  <a:gd name="connsiteY17" fmla="*/ 161735 h 278606"/>
                  <a:gd name="connsiteX18" fmla="*/ 363156 w 363155"/>
                  <a:gd name="connsiteY18" fmla="*/ 167450 h 278606"/>
                  <a:gd name="connsiteX19" fmla="*/ 362584 w 363155"/>
                  <a:gd name="connsiteY19" fmla="*/ 176975 h 278606"/>
                  <a:gd name="connsiteX20" fmla="*/ 361917 w 363155"/>
                  <a:gd name="connsiteY20" fmla="*/ 192310 h 278606"/>
                  <a:gd name="connsiteX21" fmla="*/ 361917 w 363155"/>
                  <a:gd name="connsiteY21" fmla="*/ 242792 h 278606"/>
                  <a:gd name="connsiteX22" fmla="*/ 362584 w 363155"/>
                  <a:gd name="connsiteY22" fmla="*/ 258794 h 278606"/>
                  <a:gd name="connsiteX23" fmla="*/ 363156 w 363155"/>
                  <a:gd name="connsiteY23" fmla="*/ 267748 h 278606"/>
                  <a:gd name="connsiteX24" fmla="*/ 363156 w 363155"/>
                  <a:gd name="connsiteY24" fmla="*/ 272891 h 278606"/>
                  <a:gd name="connsiteX25" fmla="*/ 361251 w 363155"/>
                  <a:gd name="connsiteY25" fmla="*/ 277368 h 278606"/>
                  <a:gd name="connsiteX26" fmla="*/ 357441 w 363155"/>
                  <a:gd name="connsiteY26" fmla="*/ 277940 h 278606"/>
                  <a:gd name="connsiteX27" fmla="*/ 349725 w 363155"/>
                  <a:gd name="connsiteY27" fmla="*/ 277940 h 278606"/>
                  <a:gd name="connsiteX28" fmla="*/ 342772 w 363155"/>
                  <a:gd name="connsiteY28" fmla="*/ 275463 h 278606"/>
                  <a:gd name="connsiteX29" fmla="*/ 337629 w 363155"/>
                  <a:gd name="connsiteY29" fmla="*/ 262604 h 278606"/>
                  <a:gd name="connsiteX30" fmla="*/ 331818 w 363155"/>
                  <a:gd name="connsiteY30" fmla="*/ 249174 h 278606"/>
                  <a:gd name="connsiteX31" fmla="*/ 320388 w 363155"/>
                  <a:gd name="connsiteY31" fmla="*/ 244126 h 278606"/>
                  <a:gd name="connsiteX32" fmla="*/ 309530 w 363155"/>
                  <a:gd name="connsiteY32" fmla="*/ 243459 h 278606"/>
                  <a:gd name="connsiteX33" fmla="*/ 95979 w 363155"/>
                  <a:gd name="connsiteY33" fmla="*/ 243459 h 278606"/>
                  <a:gd name="connsiteX34" fmla="*/ 63975 w 363155"/>
                  <a:gd name="connsiteY34" fmla="*/ 244126 h 278606"/>
                  <a:gd name="connsiteX35" fmla="*/ 46068 w 363155"/>
                  <a:gd name="connsiteY35" fmla="*/ 246031 h 278606"/>
                  <a:gd name="connsiteX36" fmla="*/ 39020 w 363155"/>
                  <a:gd name="connsiteY36" fmla="*/ 253079 h 278606"/>
                  <a:gd name="connsiteX37" fmla="*/ 35210 w 363155"/>
                  <a:gd name="connsiteY37" fmla="*/ 270319 h 278606"/>
                  <a:gd name="connsiteX38" fmla="*/ 32067 w 363155"/>
                  <a:gd name="connsiteY38" fmla="*/ 277368 h 278606"/>
                  <a:gd name="connsiteX39" fmla="*/ 26923 w 363155"/>
                  <a:gd name="connsiteY39" fmla="*/ 278606 h 278606"/>
                  <a:gd name="connsiteX40" fmla="*/ 18636 w 363155"/>
                  <a:gd name="connsiteY40" fmla="*/ 278606 h 278606"/>
                  <a:gd name="connsiteX41" fmla="*/ 13493 w 363155"/>
                  <a:gd name="connsiteY41" fmla="*/ 276035 h 278606"/>
                  <a:gd name="connsiteX42" fmla="*/ 12255 w 363155"/>
                  <a:gd name="connsiteY42" fmla="*/ 270319 h 278606"/>
                  <a:gd name="connsiteX43" fmla="*/ 1301 w 363155"/>
                  <a:gd name="connsiteY43" fmla="*/ 198692 h 278606"/>
                  <a:gd name="connsiteX44" fmla="*/ 63 w 363155"/>
                  <a:gd name="connsiteY44" fmla="*/ 193643 h 278606"/>
                  <a:gd name="connsiteX45" fmla="*/ 63 w 363155"/>
                  <a:gd name="connsiteY45" fmla="*/ 192310 h 278606"/>
                  <a:gd name="connsiteX46" fmla="*/ 3301 w 363155"/>
                  <a:gd name="connsiteY46" fmla="*/ 187166 h 278606"/>
                  <a:gd name="connsiteX47" fmla="*/ 9683 w 363155"/>
                  <a:gd name="connsiteY47" fmla="*/ 186595 h 278606"/>
                  <a:gd name="connsiteX48" fmla="*/ 22446 w 363155"/>
                  <a:gd name="connsiteY48" fmla="*/ 186595 h 278606"/>
                  <a:gd name="connsiteX49" fmla="*/ 41496 w 363155"/>
                  <a:gd name="connsiteY49" fmla="*/ 187166 h 278606"/>
                  <a:gd name="connsiteX50" fmla="*/ 60070 w 363155"/>
                  <a:gd name="connsiteY50" fmla="*/ 187833 h 278606"/>
                  <a:gd name="connsiteX51" fmla="*/ 72167 w 363155"/>
                  <a:gd name="connsiteY51" fmla="*/ 187833 h 278606"/>
                  <a:gd name="connsiteX52" fmla="*/ 130365 w 363155"/>
                  <a:gd name="connsiteY52" fmla="*/ 188500 h 278606"/>
                  <a:gd name="connsiteX53" fmla="*/ 157225 w 363155"/>
                  <a:gd name="connsiteY53" fmla="*/ 189167 h 278606"/>
                  <a:gd name="connsiteX54" fmla="*/ 165512 w 363155"/>
                  <a:gd name="connsiteY54" fmla="*/ 189167 h 278606"/>
                  <a:gd name="connsiteX55" fmla="*/ 168750 w 363155"/>
                  <a:gd name="connsiteY55" fmla="*/ 188500 h 278606"/>
                  <a:gd name="connsiteX56" fmla="*/ 163035 w 363155"/>
                  <a:gd name="connsiteY56" fmla="*/ 182118 h 278606"/>
                  <a:gd name="connsiteX57" fmla="*/ 157892 w 363155"/>
                  <a:gd name="connsiteY57" fmla="*/ 176975 h 278606"/>
                  <a:gd name="connsiteX58" fmla="*/ 153415 w 363155"/>
                  <a:gd name="connsiteY58" fmla="*/ 172498 h 278606"/>
                  <a:gd name="connsiteX59" fmla="*/ 139318 w 363155"/>
                  <a:gd name="connsiteY59" fmla="*/ 157829 h 278606"/>
                  <a:gd name="connsiteX60" fmla="*/ 129793 w 363155"/>
                  <a:gd name="connsiteY60" fmla="*/ 144399 h 278606"/>
                  <a:gd name="connsiteX61" fmla="*/ 123983 w 363155"/>
                  <a:gd name="connsiteY61" fmla="*/ 129064 h 278606"/>
                  <a:gd name="connsiteX62" fmla="*/ 122078 w 363155"/>
                  <a:gd name="connsiteY62" fmla="*/ 108585 h 278606"/>
                  <a:gd name="connsiteX63" fmla="*/ 122078 w 363155"/>
                  <a:gd name="connsiteY63" fmla="*/ 99060 h 278606"/>
                  <a:gd name="connsiteX64" fmla="*/ 123983 w 363155"/>
                  <a:gd name="connsiteY64" fmla="*/ 85058 h 278606"/>
                  <a:gd name="connsiteX65" fmla="*/ 129126 w 363155"/>
                  <a:gd name="connsiteY65" fmla="*/ 68390 h 278606"/>
                  <a:gd name="connsiteX66" fmla="*/ 138651 w 363155"/>
                  <a:gd name="connsiteY66" fmla="*/ 52388 h 278606"/>
                  <a:gd name="connsiteX67" fmla="*/ 150748 w 363155"/>
                  <a:gd name="connsiteY67" fmla="*/ 41529 h 278606"/>
                  <a:gd name="connsiteX68" fmla="*/ 166083 w 363155"/>
                  <a:gd name="connsiteY68" fmla="*/ 35814 h 278606"/>
                  <a:gd name="connsiteX69" fmla="*/ 189705 w 363155"/>
                  <a:gd name="connsiteY69" fmla="*/ 33909 h 278606"/>
                  <a:gd name="connsiteX70" fmla="*/ 298005 w 363155"/>
                  <a:gd name="connsiteY70" fmla="*/ 33909 h 278606"/>
                  <a:gd name="connsiteX71" fmla="*/ 320960 w 363155"/>
                  <a:gd name="connsiteY71" fmla="*/ 32575 h 278606"/>
                  <a:gd name="connsiteX72" fmla="*/ 330485 w 363155"/>
                  <a:gd name="connsiteY72" fmla="*/ 29432 h 278606"/>
                  <a:gd name="connsiteX73" fmla="*/ 334295 w 363155"/>
                  <a:gd name="connsiteY73" fmla="*/ 24289 h 278606"/>
                  <a:gd name="connsiteX74" fmla="*/ 336200 w 363155"/>
                  <a:gd name="connsiteY74" fmla="*/ 19812 h 278606"/>
                  <a:gd name="connsiteX75" fmla="*/ 338772 w 363155"/>
                  <a:gd name="connsiteY75" fmla="*/ 13430 h 278606"/>
                  <a:gd name="connsiteX76" fmla="*/ 340677 w 363155"/>
                  <a:gd name="connsiteY76" fmla="*/ 7048 h 278606"/>
                  <a:gd name="connsiteX77" fmla="*/ 342010 w 363155"/>
                  <a:gd name="connsiteY77" fmla="*/ 3810 h 278606"/>
                  <a:gd name="connsiteX78" fmla="*/ 349630 w 363155"/>
                  <a:gd name="connsiteY78" fmla="*/ 0 h 278606"/>
                  <a:gd name="connsiteX79" fmla="*/ 356679 w 363155"/>
                  <a:gd name="connsiteY79" fmla="*/ 0 h 278606"/>
                  <a:gd name="connsiteX80" fmla="*/ 363060 w 363155"/>
                  <a:gd name="connsiteY80" fmla="*/ 5715 h 278606"/>
                  <a:gd name="connsiteX81" fmla="*/ 362489 w 363155"/>
                  <a:gd name="connsiteY81" fmla="*/ 21050 h 278606"/>
                  <a:gd name="connsiteX82" fmla="*/ 361822 w 363155"/>
                  <a:gd name="connsiteY82" fmla="*/ 62675 h 278606"/>
                  <a:gd name="connsiteX83" fmla="*/ 361822 w 363155"/>
                  <a:gd name="connsiteY83" fmla="*/ 86296 h 278606"/>
                  <a:gd name="connsiteX84" fmla="*/ 362489 w 363155"/>
                  <a:gd name="connsiteY84" fmla="*/ 101632 h 278606"/>
                  <a:gd name="connsiteX85" fmla="*/ 363060 w 363155"/>
                  <a:gd name="connsiteY85" fmla="*/ 111157 h 278606"/>
                  <a:gd name="connsiteX86" fmla="*/ 363060 w 363155"/>
                  <a:gd name="connsiteY86" fmla="*/ 117538 h 278606"/>
                  <a:gd name="connsiteX87" fmla="*/ 361155 w 363155"/>
                  <a:gd name="connsiteY87" fmla="*/ 122015 h 278606"/>
                  <a:gd name="connsiteX88" fmla="*/ 357345 w 363155"/>
                  <a:gd name="connsiteY88" fmla="*/ 122682 h 278606"/>
                  <a:gd name="connsiteX89" fmla="*/ 349630 w 363155"/>
                  <a:gd name="connsiteY89" fmla="*/ 122682 h 278606"/>
                  <a:gd name="connsiteX90" fmla="*/ 342677 w 363155"/>
                  <a:gd name="connsiteY90" fmla="*/ 120110 h 278606"/>
                  <a:gd name="connsiteX91" fmla="*/ 337533 w 363155"/>
                  <a:gd name="connsiteY91" fmla="*/ 107252 h 278606"/>
                  <a:gd name="connsiteX92" fmla="*/ 331723 w 363155"/>
                  <a:gd name="connsiteY92" fmla="*/ 93917 h 278606"/>
                  <a:gd name="connsiteX93" fmla="*/ 320293 w 363155"/>
                  <a:gd name="connsiteY93" fmla="*/ 89440 h 278606"/>
                  <a:gd name="connsiteX94" fmla="*/ 309435 w 363155"/>
                  <a:gd name="connsiteY94" fmla="*/ 88773 h 278606"/>
                  <a:gd name="connsiteX95" fmla="*/ 292766 w 363155"/>
                  <a:gd name="connsiteY95" fmla="*/ 88106 h 278606"/>
                  <a:gd name="connsiteX96" fmla="*/ 273716 w 363155"/>
                  <a:gd name="connsiteY96" fmla="*/ 88106 h 278606"/>
                  <a:gd name="connsiteX97" fmla="*/ 221995 w 363155"/>
                  <a:gd name="connsiteY97" fmla="*/ 89440 h 278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363155" h="278606">
                    <a:moveTo>
                      <a:pt x="222567" y="89535"/>
                    </a:moveTo>
                    <a:cubicBezTo>
                      <a:pt x="216756" y="89535"/>
                      <a:pt x="211041" y="89535"/>
                      <a:pt x="204660" y="90106"/>
                    </a:cubicBezTo>
                    <a:cubicBezTo>
                      <a:pt x="198273" y="90621"/>
                      <a:pt x="192007" y="92135"/>
                      <a:pt x="186086" y="94583"/>
                    </a:cubicBezTo>
                    <a:cubicBezTo>
                      <a:pt x="172149" y="100746"/>
                      <a:pt x="163847" y="115262"/>
                      <a:pt x="165607" y="130397"/>
                    </a:cubicBezTo>
                    <a:cubicBezTo>
                      <a:pt x="165737" y="138351"/>
                      <a:pt x="167486" y="146190"/>
                      <a:pt x="170751" y="153448"/>
                    </a:cubicBezTo>
                    <a:cubicBezTo>
                      <a:pt x="174274" y="160592"/>
                      <a:pt x="179049" y="167040"/>
                      <a:pt x="184848" y="172498"/>
                    </a:cubicBezTo>
                    <a:cubicBezTo>
                      <a:pt x="191913" y="179556"/>
                      <a:pt x="200720" y="184614"/>
                      <a:pt x="210375" y="187166"/>
                    </a:cubicBezTo>
                    <a:cubicBezTo>
                      <a:pt x="219457" y="188776"/>
                      <a:pt x="228682" y="189452"/>
                      <a:pt x="237902" y="189167"/>
                    </a:cubicBezTo>
                    <a:lnTo>
                      <a:pt x="292861" y="189167"/>
                    </a:lnTo>
                    <a:cubicBezTo>
                      <a:pt x="300576" y="189167"/>
                      <a:pt x="308196" y="188500"/>
                      <a:pt x="315245" y="188500"/>
                    </a:cubicBezTo>
                    <a:cubicBezTo>
                      <a:pt x="319350" y="188471"/>
                      <a:pt x="323427" y="187833"/>
                      <a:pt x="327342" y="186595"/>
                    </a:cubicBezTo>
                    <a:cubicBezTo>
                      <a:pt x="329370" y="185223"/>
                      <a:pt x="331117" y="183480"/>
                      <a:pt x="332485" y="181451"/>
                    </a:cubicBezTo>
                    <a:cubicBezTo>
                      <a:pt x="335411" y="175327"/>
                      <a:pt x="337771" y="168954"/>
                      <a:pt x="339534" y="162401"/>
                    </a:cubicBezTo>
                    <a:cubicBezTo>
                      <a:pt x="340772" y="159163"/>
                      <a:pt x="341439" y="156591"/>
                      <a:pt x="342772" y="156591"/>
                    </a:cubicBezTo>
                    <a:cubicBezTo>
                      <a:pt x="344411" y="156115"/>
                      <a:pt x="346117" y="155924"/>
                      <a:pt x="347820" y="156019"/>
                    </a:cubicBezTo>
                    <a:lnTo>
                      <a:pt x="356774" y="156019"/>
                    </a:lnTo>
                    <a:cubicBezTo>
                      <a:pt x="358508" y="155924"/>
                      <a:pt x="360246" y="156115"/>
                      <a:pt x="361917" y="156591"/>
                    </a:cubicBezTo>
                    <a:cubicBezTo>
                      <a:pt x="363156" y="157258"/>
                      <a:pt x="363156" y="159163"/>
                      <a:pt x="363156" y="161735"/>
                    </a:cubicBezTo>
                    <a:lnTo>
                      <a:pt x="363156" y="167450"/>
                    </a:lnTo>
                    <a:lnTo>
                      <a:pt x="362584" y="176975"/>
                    </a:lnTo>
                    <a:lnTo>
                      <a:pt x="361917" y="192310"/>
                    </a:lnTo>
                    <a:lnTo>
                      <a:pt x="361917" y="242792"/>
                    </a:lnTo>
                    <a:cubicBezTo>
                      <a:pt x="361917" y="249841"/>
                      <a:pt x="362584" y="254984"/>
                      <a:pt x="362584" y="258794"/>
                    </a:cubicBezTo>
                    <a:cubicBezTo>
                      <a:pt x="362584" y="262604"/>
                      <a:pt x="363156" y="265843"/>
                      <a:pt x="363156" y="267748"/>
                    </a:cubicBezTo>
                    <a:lnTo>
                      <a:pt x="363156" y="272891"/>
                    </a:lnTo>
                    <a:cubicBezTo>
                      <a:pt x="363156" y="275463"/>
                      <a:pt x="362584" y="276701"/>
                      <a:pt x="361251" y="277368"/>
                    </a:cubicBezTo>
                    <a:cubicBezTo>
                      <a:pt x="360038" y="277835"/>
                      <a:pt x="358737" y="278035"/>
                      <a:pt x="357441" y="277940"/>
                    </a:cubicBezTo>
                    <a:lnTo>
                      <a:pt x="349725" y="277940"/>
                    </a:lnTo>
                    <a:cubicBezTo>
                      <a:pt x="345915" y="277940"/>
                      <a:pt x="344010" y="277368"/>
                      <a:pt x="342772" y="275463"/>
                    </a:cubicBezTo>
                    <a:cubicBezTo>
                      <a:pt x="340635" y="271358"/>
                      <a:pt x="338912" y="267052"/>
                      <a:pt x="337629" y="262604"/>
                    </a:cubicBezTo>
                    <a:cubicBezTo>
                      <a:pt x="336435" y="257842"/>
                      <a:pt x="334473" y="253308"/>
                      <a:pt x="331818" y="249174"/>
                    </a:cubicBezTo>
                    <a:cubicBezTo>
                      <a:pt x="328685" y="246250"/>
                      <a:pt x="324658" y="244478"/>
                      <a:pt x="320388" y="244126"/>
                    </a:cubicBezTo>
                    <a:cubicBezTo>
                      <a:pt x="317817" y="244126"/>
                      <a:pt x="314007" y="243459"/>
                      <a:pt x="309530" y="243459"/>
                    </a:cubicBezTo>
                    <a:lnTo>
                      <a:pt x="95979" y="243459"/>
                    </a:lnTo>
                    <a:cubicBezTo>
                      <a:pt x="84454" y="243459"/>
                      <a:pt x="73596" y="244126"/>
                      <a:pt x="63975" y="244126"/>
                    </a:cubicBezTo>
                    <a:cubicBezTo>
                      <a:pt x="57955" y="244107"/>
                      <a:pt x="51950" y="244745"/>
                      <a:pt x="46068" y="246031"/>
                    </a:cubicBezTo>
                    <a:cubicBezTo>
                      <a:pt x="42860" y="247326"/>
                      <a:pt x="40317" y="249869"/>
                      <a:pt x="39020" y="253079"/>
                    </a:cubicBezTo>
                    <a:cubicBezTo>
                      <a:pt x="38448" y="256223"/>
                      <a:pt x="37115" y="262033"/>
                      <a:pt x="35210" y="270319"/>
                    </a:cubicBezTo>
                    <a:cubicBezTo>
                      <a:pt x="35117" y="272986"/>
                      <a:pt x="33990" y="275520"/>
                      <a:pt x="32067" y="277368"/>
                    </a:cubicBezTo>
                    <a:cubicBezTo>
                      <a:pt x="30449" y="278111"/>
                      <a:pt x="28702" y="278530"/>
                      <a:pt x="26923" y="278606"/>
                    </a:cubicBezTo>
                    <a:lnTo>
                      <a:pt x="18636" y="278606"/>
                    </a:lnTo>
                    <a:cubicBezTo>
                      <a:pt x="15398" y="278606"/>
                      <a:pt x="14160" y="277940"/>
                      <a:pt x="13493" y="276035"/>
                    </a:cubicBezTo>
                    <a:cubicBezTo>
                      <a:pt x="12765" y="274215"/>
                      <a:pt x="12346" y="272282"/>
                      <a:pt x="12255" y="270319"/>
                    </a:cubicBezTo>
                    <a:lnTo>
                      <a:pt x="1301" y="198692"/>
                    </a:lnTo>
                    <a:cubicBezTo>
                      <a:pt x="729" y="197453"/>
                      <a:pt x="729" y="195548"/>
                      <a:pt x="63" y="193643"/>
                    </a:cubicBezTo>
                    <a:lnTo>
                      <a:pt x="63" y="192310"/>
                    </a:lnTo>
                    <a:cubicBezTo>
                      <a:pt x="-318" y="190024"/>
                      <a:pt x="1073" y="187814"/>
                      <a:pt x="3301" y="187166"/>
                    </a:cubicBezTo>
                    <a:cubicBezTo>
                      <a:pt x="5329" y="186366"/>
                      <a:pt x="7545" y="186166"/>
                      <a:pt x="9683" y="186595"/>
                    </a:cubicBezTo>
                    <a:lnTo>
                      <a:pt x="22446" y="186595"/>
                    </a:lnTo>
                    <a:cubicBezTo>
                      <a:pt x="28161" y="186595"/>
                      <a:pt x="34543" y="186595"/>
                      <a:pt x="41496" y="187166"/>
                    </a:cubicBezTo>
                    <a:cubicBezTo>
                      <a:pt x="48450" y="187738"/>
                      <a:pt x="54355" y="187166"/>
                      <a:pt x="60070" y="187833"/>
                    </a:cubicBezTo>
                    <a:cubicBezTo>
                      <a:pt x="64094" y="188176"/>
                      <a:pt x="68142" y="188176"/>
                      <a:pt x="72167" y="187833"/>
                    </a:cubicBezTo>
                    <a:cubicBezTo>
                      <a:pt x="96551" y="187833"/>
                      <a:pt x="116363" y="187833"/>
                      <a:pt x="130365" y="188500"/>
                    </a:cubicBezTo>
                    <a:cubicBezTo>
                      <a:pt x="144366" y="189167"/>
                      <a:pt x="153415" y="189167"/>
                      <a:pt x="157225" y="189167"/>
                    </a:cubicBezTo>
                    <a:lnTo>
                      <a:pt x="165512" y="189167"/>
                    </a:lnTo>
                    <a:cubicBezTo>
                      <a:pt x="167512" y="189167"/>
                      <a:pt x="168750" y="189167"/>
                      <a:pt x="168750" y="188500"/>
                    </a:cubicBezTo>
                    <a:cubicBezTo>
                      <a:pt x="166845" y="185928"/>
                      <a:pt x="164274" y="184023"/>
                      <a:pt x="163035" y="182118"/>
                    </a:cubicBezTo>
                    <a:lnTo>
                      <a:pt x="157892" y="176975"/>
                    </a:lnTo>
                    <a:lnTo>
                      <a:pt x="153415" y="172498"/>
                    </a:lnTo>
                    <a:cubicBezTo>
                      <a:pt x="148272" y="166783"/>
                      <a:pt x="143128" y="162306"/>
                      <a:pt x="139318" y="157829"/>
                    </a:cubicBezTo>
                    <a:cubicBezTo>
                      <a:pt x="135450" y="153886"/>
                      <a:pt x="132234" y="149352"/>
                      <a:pt x="129793" y="144399"/>
                    </a:cubicBezTo>
                    <a:cubicBezTo>
                      <a:pt x="127336" y="139503"/>
                      <a:pt x="125389" y="134360"/>
                      <a:pt x="123983" y="129064"/>
                    </a:cubicBezTo>
                    <a:cubicBezTo>
                      <a:pt x="122705" y="122311"/>
                      <a:pt x="122066" y="115453"/>
                      <a:pt x="122078" y="108585"/>
                    </a:cubicBezTo>
                    <a:lnTo>
                      <a:pt x="122078" y="99060"/>
                    </a:lnTo>
                    <a:cubicBezTo>
                      <a:pt x="122064" y="94326"/>
                      <a:pt x="122705" y="89611"/>
                      <a:pt x="123983" y="85058"/>
                    </a:cubicBezTo>
                    <a:cubicBezTo>
                      <a:pt x="125316" y="79248"/>
                      <a:pt x="127221" y="74104"/>
                      <a:pt x="129126" y="68390"/>
                    </a:cubicBezTo>
                    <a:cubicBezTo>
                      <a:pt x="131677" y="62703"/>
                      <a:pt x="134873" y="57340"/>
                      <a:pt x="138651" y="52388"/>
                    </a:cubicBezTo>
                    <a:cubicBezTo>
                      <a:pt x="142211" y="48273"/>
                      <a:pt x="146275" y="44625"/>
                      <a:pt x="150748" y="41529"/>
                    </a:cubicBezTo>
                    <a:cubicBezTo>
                      <a:pt x="155577" y="38938"/>
                      <a:pt x="160736" y="37014"/>
                      <a:pt x="166083" y="35814"/>
                    </a:cubicBezTo>
                    <a:cubicBezTo>
                      <a:pt x="173887" y="34495"/>
                      <a:pt x="181791" y="33858"/>
                      <a:pt x="189705" y="33909"/>
                    </a:cubicBezTo>
                    <a:lnTo>
                      <a:pt x="298005" y="33909"/>
                    </a:lnTo>
                    <a:cubicBezTo>
                      <a:pt x="305625" y="33909"/>
                      <a:pt x="313340" y="33242"/>
                      <a:pt x="320960" y="32575"/>
                    </a:cubicBezTo>
                    <a:cubicBezTo>
                      <a:pt x="324358" y="32397"/>
                      <a:pt x="327647" y="31312"/>
                      <a:pt x="330485" y="29432"/>
                    </a:cubicBezTo>
                    <a:cubicBezTo>
                      <a:pt x="331890" y="27822"/>
                      <a:pt x="333164" y="26102"/>
                      <a:pt x="334295" y="24289"/>
                    </a:cubicBezTo>
                    <a:cubicBezTo>
                      <a:pt x="334721" y="22716"/>
                      <a:pt x="335362" y="21209"/>
                      <a:pt x="336200" y="19812"/>
                    </a:cubicBezTo>
                    <a:lnTo>
                      <a:pt x="338772" y="13430"/>
                    </a:lnTo>
                    <a:lnTo>
                      <a:pt x="340677" y="7048"/>
                    </a:lnTo>
                    <a:cubicBezTo>
                      <a:pt x="341343" y="5715"/>
                      <a:pt x="341343" y="5144"/>
                      <a:pt x="342010" y="3810"/>
                    </a:cubicBezTo>
                    <a:cubicBezTo>
                      <a:pt x="343809" y="1412"/>
                      <a:pt x="346632" y="0"/>
                      <a:pt x="349630" y="0"/>
                    </a:cubicBezTo>
                    <a:lnTo>
                      <a:pt x="356679" y="0"/>
                    </a:lnTo>
                    <a:cubicBezTo>
                      <a:pt x="361155" y="0"/>
                      <a:pt x="363060" y="1905"/>
                      <a:pt x="363060" y="5715"/>
                    </a:cubicBezTo>
                    <a:cubicBezTo>
                      <a:pt x="363060" y="9525"/>
                      <a:pt x="363060" y="13430"/>
                      <a:pt x="362489" y="21050"/>
                    </a:cubicBezTo>
                    <a:cubicBezTo>
                      <a:pt x="361917" y="28670"/>
                      <a:pt x="361822" y="42863"/>
                      <a:pt x="361822" y="62675"/>
                    </a:cubicBezTo>
                    <a:lnTo>
                      <a:pt x="361822" y="86296"/>
                    </a:lnTo>
                    <a:lnTo>
                      <a:pt x="362489" y="101632"/>
                    </a:lnTo>
                    <a:lnTo>
                      <a:pt x="363060" y="111157"/>
                    </a:lnTo>
                    <a:lnTo>
                      <a:pt x="363060" y="117538"/>
                    </a:lnTo>
                    <a:cubicBezTo>
                      <a:pt x="363272" y="119262"/>
                      <a:pt x="362546" y="120967"/>
                      <a:pt x="361155" y="122015"/>
                    </a:cubicBezTo>
                    <a:cubicBezTo>
                      <a:pt x="359963" y="122558"/>
                      <a:pt x="358651" y="122787"/>
                      <a:pt x="357345" y="122682"/>
                    </a:cubicBezTo>
                    <a:lnTo>
                      <a:pt x="349630" y="122682"/>
                    </a:lnTo>
                    <a:cubicBezTo>
                      <a:pt x="345820" y="122682"/>
                      <a:pt x="343915" y="122015"/>
                      <a:pt x="342677" y="120110"/>
                    </a:cubicBezTo>
                    <a:cubicBezTo>
                      <a:pt x="340539" y="116005"/>
                      <a:pt x="338816" y="111700"/>
                      <a:pt x="337533" y="107252"/>
                    </a:cubicBezTo>
                    <a:cubicBezTo>
                      <a:pt x="336358" y="102508"/>
                      <a:pt x="334394" y="98003"/>
                      <a:pt x="331723" y="93917"/>
                    </a:cubicBezTo>
                    <a:cubicBezTo>
                      <a:pt x="328729" y="90859"/>
                      <a:pt x="324568" y="89230"/>
                      <a:pt x="320293" y="89440"/>
                    </a:cubicBezTo>
                    <a:cubicBezTo>
                      <a:pt x="317721" y="89440"/>
                      <a:pt x="313911" y="88773"/>
                      <a:pt x="309435" y="88773"/>
                    </a:cubicBezTo>
                    <a:cubicBezTo>
                      <a:pt x="303870" y="88849"/>
                      <a:pt x="298307" y="88630"/>
                      <a:pt x="292766" y="88106"/>
                    </a:cubicBezTo>
                    <a:cubicBezTo>
                      <a:pt x="286420" y="87754"/>
                      <a:pt x="280061" y="87754"/>
                      <a:pt x="273716" y="88106"/>
                    </a:cubicBezTo>
                    <a:lnTo>
                      <a:pt x="221995" y="8944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C9D90369-F0CB-4DB9-8E24-1B4AABF945C1}"/>
                  </a:ext>
                </a:extLst>
              </p:cNvPr>
              <p:cNvSpPr/>
              <p:nvPr/>
            </p:nvSpPr>
            <p:spPr>
              <a:xfrm>
                <a:off x="729225" y="1710994"/>
                <a:ext cx="245502" cy="239471"/>
              </a:xfrm>
              <a:custGeom>
                <a:avLst/>
                <a:gdLst>
                  <a:gd name="connsiteX0" fmla="*/ 115 w 245502"/>
                  <a:gd name="connsiteY0" fmla="*/ 121266 h 239471"/>
                  <a:gd name="connsiteX1" fmla="*/ 10973 w 245502"/>
                  <a:gd name="connsiteY1" fmla="*/ 60497 h 239471"/>
                  <a:gd name="connsiteX2" fmla="*/ 41644 w 245502"/>
                  <a:gd name="connsiteY2" fmla="*/ 22397 h 239471"/>
                  <a:gd name="connsiteX3" fmla="*/ 77458 w 245502"/>
                  <a:gd name="connsiteY3" fmla="*/ 5061 h 239471"/>
                  <a:gd name="connsiteX4" fmla="*/ 116510 w 245502"/>
                  <a:gd name="connsiteY4" fmla="*/ 13 h 239471"/>
                  <a:gd name="connsiteX5" fmla="*/ 143275 w 245502"/>
                  <a:gd name="connsiteY5" fmla="*/ 2585 h 239471"/>
                  <a:gd name="connsiteX6" fmla="*/ 171850 w 245502"/>
                  <a:gd name="connsiteY6" fmla="*/ 10872 h 239471"/>
                  <a:gd name="connsiteX7" fmla="*/ 199378 w 245502"/>
                  <a:gd name="connsiteY7" fmla="*/ 26207 h 239471"/>
                  <a:gd name="connsiteX8" fmla="*/ 223000 w 245502"/>
                  <a:gd name="connsiteY8" fmla="*/ 49829 h 239471"/>
                  <a:gd name="connsiteX9" fmla="*/ 239668 w 245502"/>
                  <a:gd name="connsiteY9" fmla="*/ 82404 h 239471"/>
                  <a:gd name="connsiteX10" fmla="*/ 245383 w 245502"/>
                  <a:gd name="connsiteY10" fmla="*/ 125267 h 239471"/>
                  <a:gd name="connsiteX11" fmla="*/ 235858 w 245502"/>
                  <a:gd name="connsiteY11" fmla="*/ 178797 h 239471"/>
                  <a:gd name="connsiteX12" fmla="*/ 208522 w 245502"/>
                  <a:gd name="connsiteY12" fmla="*/ 213849 h 239471"/>
                  <a:gd name="connsiteX13" fmla="*/ 170422 w 245502"/>
                  <a:gd name="connsiteY13" fmla="*/ 233661 h 239471"/>
                  <a:gd name="connsiteX14" fmla="*/ 128226 w 245502"/>
                  <a:gd name="connsiteY14" fmla="*/ 239472 h 239471"/>
                  <a:gd name="connsiteX15" fmla="*/ 80601 w 245502"/>
                  <a:gd name="connsiteY15" fmla="*/ 231756 h 239471"/>
                  <a:gd name="connsiteX16" fmla="*/ 39643 w 245502"/>
                  <a:gd name="connsiteY16" fmla="*/ 208706 h 239471"/>
                  <a:gd name="connsiteX17" fmla="*/ 19 w 245502"/>
                  <a:gd name="connsiteY17" fmla="*/ 121171 h 239471"/>
                  <a:gd name="connsiteX18" fmla="*/ 34595 w 245502"/>
                  <a:gd name="connsiteY18" fmla="*/ 121266 h 239471"/>
                  <a:gd name="connsiteX19" fmla="*/ 41644 w 245502"/>
                  <a:gd name="connsiteY19" fmla="*/ 148127 h 239471"/>
                  <a:gd name="connsiteX20" fmla="*/ 60694 w 245502"/>
                  <a:gd name="connsiteY20" fmla="*/ 167177 h 239471"/>
                  <a:gd name="connsiteX21" fmla="*/ 88221 w 245502"/>
                  <a:gd name="connsiteY21" fmla="*/ 179369 h 239471"/>
                  <a:gd name="connsiteX22" fmla="*/ 120130 w 245502"/>
                  <a:gd name="connsiteY22" fmla="*/ 183179 h 239471"/>
                  <a:gd name="connsiteX23" fmla="*/ 154705 w 245502"/>
                  <a:gd name="connsiteY23" fmla="*/ 178702 h 239471"/>
                  <a:gd name="connsiteX24" fmla="*/ 183280 w 245502"/>
                  <a:gd name="connsiteY24" fmla="*/ 165272 h 239471"/>
                  <a:gd name="connsiteX25" fmla="*/ 202330 w 245502"/>
                  <a:gd name="connsiteY25" fmla="*/ 144222 h 239471"/>
                  <a:gd name="connsiteX26" fmla="*/ 209379 w 245502"/>
                  <a:gd name="connsiteY26" fmla="*/ 116694 h 239471"/>
                  <a:gd name="connsiteX27" fmla="*/ 202997 w 245502"/>
                  <a:gd name="connsiteY27" fmla="*/ 92406 h 239471"/>
                  <a:gd name="connsiteX28" fmla="*/ 185090 w 245502"/>
                  <a:gd name="connsiteY28" fmla="*/ 73356 h 239471"/>
                  <a:gd name="connsiteX29" fmla="*/ 158706 w 245502"/>
                  <a:gd name="connsiteY29" fmla="*/ 60497 h 239471"/>
                  <a:gd name="connsiteX30" fmla="*/ 127940 w 245502"/>
                  <a:gd name="connsiteY30" fmla="*/ 56020 h 239471"/>
                  <a:gd name="connsiteX31" fmla="*/ 99365 w 245502"/>
                  <a:gd name="connsiteY31" fmla="*/ 59259 h 239471"/>
                  <a:gd name="connsiteX32" fmla="*/ 68695 w 245502"/>
                  <a:gd name="connsiteY32" fmla="*/ 70117 h 239471"/>
                  <a:gd name="connsiteX33" fmla="*/ 44215 w 245502"/>
                  <a:gd name="connsiteY33" fmla="*/ 90024 h 239471"/>
                  <a:gd name="connsiteX34" fmla="*/ 34595 w 245502"/>
                  <a:gd name="connsiteY34" fmla="*/ 121266 h 23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45502" h="239471">
                    <a:moveTo>
                      <a:pt x="115" y="121266"/>
                    </a:moveTo>
                    <a:cubicBezTo>
                      <a:pt x="-484" y="100479"/>
                      <a:pt x="3212" y="79791"/>
                      <a:pt x="10973" y="60497"/>
                    </a:cubicBezTo>
                    <a:cubicBezTo>
                      <a:pt x="17463" y="45197"/>
                      <a:pt x="28082" y="32004"/>
                      <a:pt x="41644" y="22397"/>
                    </a:cubicBezTo>
                    <a:cubicBezTo>
                      <a:pt x="52576" y="14739"/>
                      <a:pt x="64668" y="8886"/>
                      <a:pt x="77458" y="5061"/>
                    </a:cubicBezTo>
                    <a:cubicBezTo>
                      <a:pt x="90221" y="1796"/>
                      <a:pt x="103336" y="101"/>
                      <a:pt x="116510" y="13"/>
                    </a:cubicBezTo>
                    <a:cubicBezTo>
                      <a:pt x="125500" y="-119"/>
                      <a:pt x="134476" y="744"/>
                      <a:pt x="143275" y="2585"/>
                    </a:cubicBezTo>
                    <a:cubicBezTo>
                      <a:pt x="153064" y="4340"/>
                      <a:pt x="162642" y="7118"/>
                      <a:pt x="171850" y="10872"/>
                    </a:cubicBezTo>
                    <a:cubicBezTo>
                      <a:pt x="181617" y="14841"/>
                      <a:pt x="190862" y="19991"/>
                      <a:pt x="199378" y="26207"/>
                    </a:cubicBezTo>
                    <a:cubicBezTo>
                      <a:pt x="208486" y="32743"/>
                      <a:pt x="216464" y="40722"/>
                      <a:pt x="223000" y="49829"/>
                    </a:cubicBezTo>
                    <a:cubicBezTo>
                      <a:pt x="230044" y="59859"/>
                      <a:pt x="235655" y="70823"/>
                      <a:pt x="239668" y="82404"/>
                    </a:cubicBezTo>
                    <a:cubicBezTo>
                      <a:pt x="244086" y="96243"/>
                      <a:pt x="246022" y="110755"/>
                      <a:pt x="245383" y="125267"/>
                    </a:cubicBezTo>
                    <a:cubicBezTo>
                      <a:pt x="246054" y="143585"/>
                      <a:pt x="242807" y="161835"/>
                      <a:pt x="235858" y="178797"/>
                    </a:cubicBezTo>
                    <a:cubicBezTo>
                      <a:pt x="229401" y="192330"/>
                      <a:pt x="220073" y="204291"/>
                      <a:pt x="208522" y="213849"/>
                    </a:cubicBezTo>
                    <a:cubicBezTo>
                      <a:pt x="197389" y="223110"/>
                      <a:pt x="184396" y="229866"/>
                      <a:pt x="170422" y="233661"/>
                    </a:cubicBezTo>
                    <a:cubicBezTo>
                      <a:pt x="156686" y="237504"/>
                      <a:pt x="142490" y="239458"/>
                      <a:pt x="128226" y="239472"/>
                    </a:cubicBezTo>
                    <a:cubicBezTo>
                      <a:pt x="112042" y="239445"/>
                      <a:pt x="95966" y="236841"/>
                      <a:pt x="80601" y="231756"/>
                    </a:cubicBezTo>
                    <a:cubicBezTo>
                      <a:pt x="65654" y="226641"/>
                      <a:pt x="51773" y="218828"/>
                      <a:pt x="39643" y="208706"/>
                    </a:cubicBezTo>
                    <a:cubicBezTo>
                      <a:pt x="13945" y="186970"/>
                      <a:pt x="-607" y="154823"/>
                      <a:pt x="19" y="121171"/>
                    </a:cubicBezTo>
                    <a:close/>
                    <a:moveTo>
                      <a:pt x="34595" y="121266"/>
                    </a:moveTo>
                    <a:cubicBezTo>
                      <a:pt x="34372" y="130705"/>
                      <a:pt x="36815" y="140014"/>
                      <a:pt x="41644" y="148127"/>
                    </a:cubicBezTo>
                    <a:cubicBezTo>
                      <a:pt x="46449" y="155854"/>
                      <a:pt x="52967" y="162372"/>
                      <a:pt x="60694" y="167177"/>
                    </a:cubicBezTo>
                    <a:cubicBezTo>
                      <a:pt x="69091" y="172810"/>
                      <a:pt x="78406" y="176936"/>
                      <a:pt x="88221" y="179369"/>
                    </a:cubicBezTo>
                    <a:cubicBezTo>
                      <a:pt x="98670" y="181894"/>
                      <a:pt x="109381" y="183173"/>
                      <a:pt x="120130" y="183179"/>
                    </a:cubicBezTo>
                    <a:cubicBezTo>
                      <a:pt x="131804" y="183239"/>
                      <a:pt x="143432" y="181733"/>
                      <a:pt x="154705" y="178702"/>
                    </a:cubicBezTo>
                    <a:cubicBezTo>
                      <a:pt x="164980" y="176033"/>
                      <a:pt x="174669" y="171479"/>
                      <a:pt x="183280" y="165272"/>
                    </a:cubicBezTo>
                    <a:cubicBezTo>
                      <a:pt x="190893" y="159510"/>
                      <a:pt x="197356" y="152369"/>
                      <a:pt x="202330" y="144222"/>
                    </a:cubicBezTo>
                    <a:cubicBezTo>
                      <a:pt x="207195" y="135880"/>
                      <a:pt x="209635" y="126347"/>
                      <a:pt x="209379" y="116694"/>
                    </a:cubicBezTo>
                    <a:cubicBezTo>
                      <a:pt x="209540" y="108164"/>
                      <a:pt x="207331" y="99755"/>
                      <a:pt x="202997" y="92406"/>
                    </a:cubicBezTo>
                    <a:cubicBezTo>
                      <a:pt x="198436" y="84866"/>
                      <a:pt x="192334" y="78374"/>
                      <a:pt x="185090" y="73356"/>
                    </a:cubicBezTo>
                    <a:cubicBezTo>
                      <a:pt x="177041" y="67684"/>
                      <a:pt x="168133" y="63342"/>
                      <a:pt x="158706" y="60497"/>
                    </a:cubicBezTo>
                    <a:cubicBezTo>
                      <a:pt x="148732" y="57473"/>
                      <a:pt x="138361" y="55964"/>
                      <a:pt x="127940" y="56020"/>
                    </a:cubicBezTo>
                    <a:cubicBezTo>
                      <a:pt x="118333" y="56174"/>
                      <a:pt x="108764" y="57258"/>
                      <a:pt x="99365" y="59259"/>
                    </a:cubicBezTo>
                    <a:cubicBezTo>
                      <a:pt x="88629" y="61222"/>
                      <a:pt x="78275" y="64888"/>
                      <a:pt x="68695" y="70117"/>
                    </a:cubicBezTo>
                    <a:cubicBezTo>
                      <a:pt x="59315" y="75094"/>
                      <a:pt x="50999" y="81856"/>
                      <a:pt x="44215" y="90024"/>
                    </a:cubicBezTo>
                    <a:cubicBezTo>
                      <a:pt x="37586" y="99060"/>
                      <a:pt x="34196" y="110067"/>
                      <a:pt x="34595" y="1212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5D165385-881E-4AB5-95A5-ED0107AAD467}"/>
                  </a:ext>
                </a:extLst>
              </p:cNvPr>
              <p:cNvSpPr/>
              <p:nvPr/>
            </p:nvSpPr>
            <p:spPr>
              <a:xfrm>
                <a:off x="639799" y="1506981"/>
                <a:ext cx="335087" cy="185282"/>
              </a:xfrm>
              <a:custGeom>
                <a:avLst/>
                <a:gdLst>
                  <a:gd name="connsiteX0" fmla="*/ 158597 w 335087"/>
                  <a:gd name="connsiteY0" fmla="*/ 140494 h 185282"/>
                  <a:gd name="connsiteX1" fmla="*/ 142595 w 335087"/>
                  <a:gd name="connsiteY1" fmla="*/ 140494 h 185282"/>
                  <a:gd name="connsiteX2" fmla="*/ 134785 w 335087"/>
                  <a:gd name="connsiteY2" fmla="*/ 141637 h 185282"/>
                  <a:gd name="connsiteX3" fmla="*/ 130975 w 335087"/>
                  <a:gd name="connsiteY3" fmla="*/ 145447 h 185282"/>
                  <a:gd name="connsiteX4" fmla="*/ 130308 w 335087"/>
                  <a:gd name="connsiteY4" fmla="*/ 152496 h 185282"/>
                  <a:gd name="connsiteX5" fmla="*/ 130308 w 335087"/>
                  <a:gd name="connsiteY5" fmla="*/ 173070 h 185282"/>
                  <a:gd name="connsiteX6" fmla="*/ 130975 w 335087"/>
                  <a:gd name="connsiteY6" fmla="*/ 180785 h 185282"/>
                  <a:gd name="connsiteX7" fmla="*/ 127736 w 335087"/>
                  <a:gd name="connsiteY7" fmla="*/ 185262 h 185282"/>
                  <a:gd name="connsiteX8" fmla="*/ 124498 w 335087"/>
                  <a:gd name="connsiteY8" fmla="*/ 184595 h 185282"/>
                  <a:gd name="connsiteX9" fmla="*/ 121355 w 335087"/>
                  <a:gd name="connsiteY9" fmla="*/ 184023 h 185282"/>
                  <a:gd name="connsiteX10" fmla="*/ 105353 w 335087"/>
                  <a:gd name="connsiteY10" fmla="*/ 178213 h 185282"/>
                  <a:gd name="connsiteX11" fmla="*/ 95161 w 335087"/>
                  <a:gd name="connsiteY11" fmla="*/ 173736 h 185282"/>
                  <a:gd name="connsiteX12" fmla="*/ 93256 w 335087"/>
                  <a:gd name="connsiteY12" fmla="*/ 168021 h 185282"/>
                  <a:gd name="connsiteX13" fmla="*/ 93827 w 335087"/>
                  <a:gd name="connsiteY13" fmla="*/ 159735 h 185282"/>
                  <a:gd name="connsiteX14" fmla="*/ 94494 w 335087"/>
                  <a:gd name="connsiteY14" fmla="*/ 152019 h 185282"/>
                  <a:gd name="connsiteX15" fmla="*/ 91256 w 335087"/>
                  <a:gd name="connsiteY15" fmla="*/ 141161 h 185282"/>
                  <a:gd name="connsiteX16" fmla="*/ 83636 w 335087"/>
                  <a:gd name="connsiteY16" fmla="*/ 139256 h 185282"/>
                  <a:gd name="connsiteX17" fmla="*/ 75920 w 335087"/>
                  <a:gd name="connsiteY17" fmla="*/ 139256 h 185282"/>
                  <a:gd name="connsiteX18" fmla="*/ 60585 w 335087"/>
                  <a:gd name="connsiteY18" fmla="*/ 139827 h 185282"/>
                  <a:gd name="connsiteX19" fmla="*/ 44012 w 335087"/>
                  <a:gd name="connsiteY19" fmla="*/ 140494 h 185282"/>
                  <a:gd name="connsiteX20" fmla="*/ 32677 w 335087"/>
                  <a:gd name="connsiteY20" fmla="*/ 140494 h 185282"/>
                  <a:gd name="connsiteX21" fmla="*/ 20485 w 335087"/>
                  <a:gd name="connsiteY21" fmla="*/ 137351 h 185282"/>
                  <a:gd name="connsiteX22" fmla="*/ 14770 w 335087"/>
                  <a:gd name="connsiteY22" fmla="*/ 127826 h 185282"/>
                  <a:gd name="connsiteX23" fmla="*/ 3911 w 335087"/>
                  <a:gd name="connsiteY23" fmla="*/ 97822 h 185282"/>
                  <a:gd name="connsiteX24" fmla="*/ 673 w 335087"/>
                  <a:gd name="connsiteY24" fmla="*/ 89440 h 185282"/>
                  <a:gd name="connsiteX25" fmla="*/ 6 w 335087"/>
                  <a:gd name="connsiteY25" fmla="*/ 86868 h 185282"/>
                  <a:gd name="connsiteX26" fmla="*/ 3245 w 335087"/>
                  <a:gd name="connsiteY26" fmla="*/ 83058 h 185282"/>
                  <a:gd name="connsiteX27" fmla="*/ 7721 w 335087"/>
                  <a:gd name="connsiteY27" fmla="*/ 82392 h 185282"/>
                  <a:gd name="connsiteX28" fmla="*/ 13436 w 335087"/>
                  <a:gd name="connsiteY28" fmla="*/ 83058 h 185282"/>
                  <a:gd name="connsiteX29" fmla="*/ 24295 w 335087"/>
                  <a:gd name="connsiteY29" fmla="*/ 84392 h 185282"/>
                  <a:gd name="connsiteX30" fmla="*/ 35820 w 335087"/>
                  <a:gd name="connsiteY30" fmla="*/ 85630 h 185282"/>
                  <a:gd name="connsiteX31" fmla="*/ 43535 w 335087"/>
                  <a:gd name="connsiteY31" fmla="*/ 86297 h 185282"/>
                  <a:gd name="connsiteX32" fmla="*/ 52489 w 335087"/>
                  <a:gd name="connsiteY32" fmla="*/ 86868 h 185282"/>
                  <a:gd name="connsiteX33" fmla="*/ 63347 w 335087"/>
                  <a:gd name="connsiteY33" fmla="*/ 87535 h 185282"/>
                  <a:gd name="connsiteX34" fmla="*/ 73539 w 335087"/>
                  <a:gd name="connsiteY34" fmla="*/ 88202 h 185282"/>
                  <a:gd name="connsiteX35" fmla="*/ 81826 w 335087"/>
                  <a:gd name="connsiteY35" fmla="*/ 88202 h 185282"/>
                  <a:gd name="connsiteX36" fmla="*/ 91351 w 335087"/>
                  <a:gd name="connsiteY36" fmla="*/ 83725 h 185282"/>
                  <a:gd name="connsiteX37" fmla="*/ 92684 w 335087"/>
                  <a:gd name="connsiteY37" fmla="*/ 71533 h 185282"/>
                  <a:gd name="connsiteX38" fmla="*/ 92684 w 335087"/>
                  <a:gd name="connsiteY38" fmla="*/ 22956 h 185282"/>
                  <a:gd name="connsiteX39" fmla="*/ 92018 w 335087"/>
                  <a:gd name="connsiteY39" fmla="*/ 10192 h 185282"/>
                  <a:gd name="connsiteX40" fmla="*/ 91351 w 335087"/>
                  <a:gd name="connsiteY40" fmla="*/ 4477 h 185282"/>
                  <a:gd name="connsiteX41" fmla="*/ 95161 w 335087"/>
                  <a:gd name="connsiteY41" fmla="*/ 0 h 185282"/>
                  <a:gd name="connsiteX42" fmla="*/ 104114 w 335087"/>
                  <a:gd name="connsiteY42" fmla="*/ 1905 h 185282"/>
                  <a:gd name="connsiteX43" fmla="*/ 120116 w 335087"/>
                  <a:gd name="connsiteY43" fmla="*/ 6382 h 185282"/>
                  <a:gd name="connsiteX44" fmla="*/ 127832 w 335087"/>
                  <a:gd name="connsiteY44" fmla="*/ 10859 h 185282"/>
                  <a:gd name="connsiteX45" fmla="*/ 129737 w 335087"/>
                  <a:gd name="connsiteY45" fmla="*/ 19812 h 185282"/>
                  <a:gd name="connsiteX46" fmla="*/ 129070 w 335087"/>
                  <a:gd name="connsiteY46" fmla="*/ 29337 h 185282"/>
                  <a:gd name="connsiteX47" fmla="*/ 128403 w 335087"/>
                  <a:gd name="connsiteY47" fmla="*/ 44101 h 185282"/>
                  <a:gd name="connsiteX48" fmla="*/ 127832 w 335087"/>
                  <a:gd name="connsiteY48" fmla="*/ 59436 h 185282"/>
                  <a:gd name="connsiteX49" fmla="*/ 127165 w 335087"/>
                  <a:gd name="connsiteY49" fmla="*/ 69628 h 185282"/>
                  <a:gd name="connsiteX50" fmla="*/ 127832 w 335087"/>
                  <a:gd name="connsiteY50" fmla="*/ 79915 h 185282"/>
                  <a:gd name="connsiteX51" fmla="*/ 130975 w 335087"/>
                  <a:gd name="connsiteY51" fmla="*/ 84392 h 185282"/>
                  <a:gd name="connsiteX52" fmla="*/ 139357 w 335087"/>
                  <a:gd name="connsiteY52" fmla="*/ 84963 h 185282"/>
                  <a:gd name="connsiteX53" fmla="*/ 222415 w 335087"/>
                  <a:gd name="connsiteY53" fmla="*/ 84963 h 185282"/>
                  <a:gd name="connsiteX54" fmla="*/ 256324 w 335087"/>
                  <a:gd name="connsiteY54" fmla="*/ 84392 h 185282"/>
                  <a:gd name="connsiteX55" fmla="*/ 279279 w 335087"/>
                  <a:gd name="connsiteY55" fmla="*/ 80487 h 185282"/>
                  <a:gd name="connsiteX56" fmla="*/ 292138 w 335087"/>
                  <a:gd name="connsiteY56" fmla="*/ 70295 h 185282"/>
                  <a:gd name="connsiteX57" fmla="*/ 295948 w 335087"/>
                  <a:gd name="connsiteY57" fmla="*/ 50483 h 185282"/>
                  <a:gd name="connsiteX58" fmla="*/ 295376 w 335087"/>
                  <a:gd name="connsiteY58" fmla="*/ 36862 h 185282"/>
                  <a:gd name="connsiteX59" fmla="*/ 290900 w 335087"/>
                  <a:gd name="connsiteY59" fmla="*/ 15717 h 185282"/>
                  <a:gd name="connsiteX60" fmla="*/ 289661 w 335087"/>
                  <a:gd name="connsiteY60" fmla="*/ 10002 h 185282"/>
                  <a:gd name="connsiteX61" fmla="*/ 288328 w 335087"/>
                  <a:gd name="connsiteY61" fmla="*/ 4858 h 185282"/>
                  <a:gd name="connsiteX62" fmla="*/ 288995 w 335087"/>
                  <a:gd name="connsiteY62" fmla="*/ 2953 h 185282"/>
                  <a:gd name="connsiteX63" fmla="*/ 292233 w 335087"/>
                  <a:gd name="connsiteY63" fmla="*/ 1715 h 185282"/>
                  <a:gd name="connsiteX64" fmla="*/ 306902 w 335087"/>
                  <a:gd name="connsiteY64" fmla="*/ 3620 h 185282"/>
                  <a:gd name="connsiteX65" fmla="*/ 317760 w 335087"/>
                  <a:gd name="connsiteY65" fmla="*/ 5525 h 185282"/>
                  <a:gd name="connsiteX66" fmla="*/ 324142 w 335087"/>
                  <a:gd name="connsiteY66" fmla="*/ 7430 h 185282"/>
                  <a:gd name="connsiteX67" fmla="*/ 326714 w 335087"/>
                  <a:gd name="connsiteY67" fmla="*/ 13240 h 185282"/>
                  <a:gd name="connsiteX68" fmla="*/ 330524 w 335087"/>
                  <a:gd name="connsiteY68" fmla="*/ 26670 h 185282"/>
                  <a:gd name="connsiteX69" fmla="*/ 333762 w 335087"/>
                  <a:gd name="connsiteY69" fmla="*/ 45149 h 185282"/>
                  <a:gd name="connsiteX70" fmla="*/ 335000 w 335087"/>
                  <a:gd name="connsiteY70" fmla="*/ 66866 h 185282"/>
                  <a:gd name="connsiteX71" fmla="*/ 330524 w 335087"/>
                  <a:gd name="connsiteY71" fmla="*/ 105918 h 185282"/>
                  <a:gd name="connsiteX72" fmla="*/ 318427 w 335087"/>
                  <a:gd name="connsiteY72" fmla="*/ 128302 h 185282"/>
                  <a:gd name="connsiteX73" fmla="*/ 300520 w 335087"/>
                  <a:gd name="connsiteY73" fmla="*/ 138494 h 185282"/>
                  <a:gd name="connsiteX74" fmla="*/ 276898 w 335087"/>
                  <a:gd name="connsiteY74" fmla="*/ 141066 h 185282"/>
                  <a:gd name="connsiteX75" fmla="*/ 222510 w 335087"/>
                  <a:gd name="connsiteY75" fmla="*/ 140399 h 185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35087" h="185282">
                    <a:moveTo>
                      <a:pt x="158597" y="140494"/>
                    </a:moveTo>
                    <a:lnTo>
                      <a:pt x="142595" y="140494"/>
                    </a:lnTo>
                    <a:cubicBezTo>
                      <a:pt x="139954" y="140546"/>
                      <a:pt x="137330" y="140930"/>
                      <a:pt x="134785" y="141637"/>
                    </a:cubicBezTo>
                    <a:cubicBezTo>
                      <a:pt x="132940" y="142160"/>
                      <a:pt x="131498" y="143602"/>
                      <a:pt x="130975" y="145447"/>
                    </a:cubicBezTo>
                    <a:cubicBezTo>
                      <a:pt x="130423" y="147754"/>
                      <a:pt x="130200" y="150127"/>
                      <a:pt x="130308" y="152496"/>
                    </a:cubicBezTo>
                    <a:lnTo>
                      <a:pt x="130308" y="173070"/>
                    </a:lnTo>
                    <a:lnTo>
                      <a:pt x="130975" y="180785"/>
                    </a:lnTo>
                    <a:cubicBezTo>
                      <a:pt x="130975" y="184023"/>
                      <a:pt x="129641" y="185262"/>
                      <a:pt x="127736" y="185262"/>
                    </a:cubicBezTo>
                    <a:cubicBezTo>
                      <a:pt x="126615" y="185358"/>
                      <a:pt x="125490" y="185126"/>
                      <a:pt x="124498" y="184595"/>
                    </a:cubicBezTo>
                    <a:cubicBezTo>
                      <a:pt x="123260" y="184595"/>
                      <a:pt x="122593" y="184023"/>
                      <a:pt x="121355" y="184023"/>
                    </a:cubicBezTo>
                    <a:lnTo>
                      <a:pt x="105353" y="178213"/>
                    </a:lnTo>
                    <a:cubicBezTo>
                      <a:pt x="101838" y="177003"/>
                      <a:pt x="98430" y="175506"/>
                      <a:pt x="95161" y="173736"/>
                    </a:cubicBezTo>
                    <a:cubicBezTo>
                      <a:pt x="93827" y="173070"/>
                      <a:pt x="93256" y="171165"/>
                      <a:pt x="93256" y="168021"/>
                    </a:cubicBezTo>
                    <a:cubicBezTo>
                      <a:pt x="93236" y="165249"/>
                      <a:pt x="93427" y="162479"/>
                      <a:pt x="93827" y="159735"/>
                    </a:cubicBezTo>
                    <a:cubicBezTo>
                      <a:pt x="94282" y="157189"/>
                      <a:pt x="94506" y="154606"/>
                      <a:pt x="94494" y="152019"/>
                    </a:cubicBezTo>
                    <a:cubicBezTo>
                      <a:pt x="94494" y="145638"/>
                      <a:pt x="93256" y="142494"/>
                      <a:pt x="91256" y="141161"/>
                    </a:cubicBezTo>
                    <a:cubicBezTo>
                      <a:pt x="88916" y="139895"/>
                      <a:pt x="86295" y="139240"/>
                      <a:pt x="83636" y="139256"/>
                    </a:cubicBezTo>
                    <a:lnTo>
                      <a:pt x="75920" y="139256"/>
                    </a:lnTo>
                    <a:cubicBezTo>
                      <a:pt x="70872" y="139256"/>
                      <a:pt x="66395" y="139827"/>
                      <a:pt x="60585" y="139827"/>
                    </a:cubicBezTo>
                    <a:cubicBezTo>
                      <a:pt x="54775" y="139827"/>
                      <a:pt x="49060" y="140494"/>
                      <a:pt x="44012" y="140494"/>
                    </a:cubicBezTo>
                    <a:lnTo>
                      <a:pt x="32677" y="140494"/>
                    </a:lnTo>
                    <a:cubicBezTo>
                      <a:pt x="28361" y="141040"/>
                      <a:pt x="23999" y="139916"/>
                      <a:pt x="20485" y="137351"/>
                    </a:cubicBezTo>
                    <a:cubicBezTo>
                      <a:pt x="17975" y="134580"/>
                      <a:pt x="16034" y="131344"/>
                      <a:pt x="14770" y="127826"/>
                    </a:cubicBezTo>
                    <a:lnTo>
                      <a:pt x="3911" y="97822"/>
                    </a:lnTo>
                    <a:lnTo>
                      <a:pt x="673" y="89440"/>
                    </a:lnTo>
                    <a:cubicBezTo>
                      <a:pt x="6" y="88869"/>
                      <a:pt x="6" y="87535"/>
                      <a:pt x="6" y="86868"/>
                    </a:cubicBezTo>
                    <a:cubicBezTo>
                      <a:pt x="-106" y="84937"/>
                      <a:pt x="1321" y="83258"/>
                      <a:pt x="3245" y="83058"/>
                    </a:cubicBezTo>
                    <a:cubicBezTo>
                      <a:pt x="4662" y="82479"/>
                      <a:pt x="6197" y="82251"/>
                      <a:pt x="7721" y="82392"/>
                    </a:cubicBezTo>
                    <a:cubicBezTo>
                      <a:pt x="9645" y="82404"/>
                      <a:pt x="11562" y="82628"/>
                      <a:pt x="13436" y="83058"/>
                    </a:cubicBezTo>
                    <a:cubicBezTo>
                      <a:pt x="16675" y="83725"/>
                      <a:pt x="20485" y="83725"/>
                      <a:pt x="24295" y="84392"/>
                    </a:cubicBezTo>
                    <a:cubicBezTo>
                      <a:pt x="28105" y="85059"/>
                      <a:pt x="32010" y="84963"/>
                      <a:pt x="35820" y="85630"/>
                    </a:cubicBezTo>
                    <a:cubicBezTo>
                      <a:pt x="38365" y="86091"/>
                      <a:pt x="40948" y="86314"/>
                      <a:pt x="43535" y="86297"/>
                    </a:cubicBezTo>
                    <a:cubicBezTo>
                      <a:pt x="46107" y="86297"/>
                      <a:pt x="49250" y="86868"/>
                      <a:pt x="52489" y="86868"/>
                    </a:cubicBezTo>
                    <a:cubicBezTo>
                      <a:pt x="55727" y="86868"/>
                      <a:pt x="59537" y="87535"/>
                      <a:pt x="63347" y="87535"/>
                    </a:cubicBezTo>
                    <a:cubicBezTo>
                      <a:pt x="66758" y="87402"/>
                      <a:pt x="70174" y="87626"/>
                      <a:pt x="73539" y="88202"/>
                    </a:cubicBezTo>
                    <a:cubicBezTo>
                      <a:pt x="76291" y="88540"/>
                      <a:pt x="79074" y="88540"/>
                      <a:pt x="81826" y="88202"/>
                    </a:cubicBezTo>
                    <a:cubicBezTo>
                      <a:pt x="86969" y="88202"/>
                      <a:pt x="90208" y="86868"/>
                      <a:pt x="91351" y="83725"/>
                    </a:cubicBezTo>
                    <a:cubicBezTo>
                      <a:pt x="92161" y="79709"/>
                      <a:pt x="92607" y="75629"/>
                      <a:pt x="92684" y="71533"/>
                    </a:cubicBezTo>
                    <a:lnTo>
                      <a:pt x="92684" y="22956"/>
                    </a:lnTo>
                    <a:cubicBezTo>
                      <a:pt x="92684" y="17907"/>
                      <a:pt x="92018" y="14002"/>
                      <a:pt x="92018" y="10192"/>
                    </a:cubicBezTo>
                    <a:lnTo>
                      <a:pt x="91351" y="4477"/>
                    </a:lnTo>
                    <a:cubicBezTo>
                      <a:pt x="91351" y="1239"/>
                      <a:pt x="92684" y="0"/>
                      <a:pt x="95161" y="0"/>
                    </a:cubicBezTo>
                    <a:cubicBezTo>
                      <a:pt x="98248" y="-20"/>
                      <a:pt x="101303" y="630"/>
                      <a:pt x="104114" y="1905"/>
                    </a:cubicBezTo>
                    <a:cubicBezTo>
                      <a:pt x="108020" y="3144"/>
                      <a:pt x="113639" y="4477"/>
                      <a:pt x="120116" y="6382"/>
                    </a:cubicBezTo>
                    <a:cubicBezTo>
                      <a:pt x="122954" y="7360"/>
                      <a:pt x="125574" y="8881"/>
                      <a:pt x="127832" y="10859"/>
                    </a:cubicBezTo>
                    <a:cubicBezTo>
                      <a:pt x="129731" y="13428"/>
                      <a:pt x="130426" y="16693"/>
                      <a:pt x="129737" y="19812"/>
                    </a:cubicBezTo>
                    <a:cubicBezTo>
                      <a:pt x="129734" y="22999"/>
                      <a:pt x="129511" y="26182"/>
                      <a:pt x="129070" y="29337"/>
                    </a:cubicBezTo>
                    <a:cubicBezTo>
                      <a:pt x="128516" y="34238"/>
                      <a:pt x="128293" y="39170"/>
                      <a:pt x="128403" y="44101"/>
                    </a:cubicBezTo>
                    <a:cubicBezTo>
                      <a:pt x="128403" y="49149"/>
                      <a:pt x="127832" y="54293"/>
                      <a:pt x="127832" y="59436"/>
                    </a:cubicBezTo>
                    <a:cubicBezTo>
                      <a:pt x="127832" y="64580"/>
                      <a:pt x="127165" y="67723"/>
                      <a:pt x="127165" y="69628"/>
                    </a:cubicBezTo>
                    <a:cubicBezTo>
                      <a:pt x="127054" y="73071"/>
                      <a:pt x="127278" y="76516"/>
                      <a:pt x="127832" y="79915"/>
                    </a:cubicBezTo>
                    <a:cubicBezTo>
                      <a:pt x="127860" y="81912"/>
                      <a:pt x="129107" y="83687"/>
                      <a:pt x="130975" y="84392"/>
                    </a:cubicBezTo>
                    <a:cubicBezTo>
                      <a:pt x="133691" y="85203"/>
                      <a:pt x="136556" y="85399"/>
                      <a:pt x="139357" y="84963"/>
                    </a:cubicBezTo>
                    <a:lnTo>
                      <a:pt x="222415" y="84963"/>
                    </a:lnTo>
                    <a:cubicBezTo>
                      <a:pt x="235845" y="84963"/>
                      <a:pt x="247370" y="84963"/>
                      <a:pt x="256324" y="84392"/>
                    </a:cubicBezTo>
                    <a:cubicBezTo>
                      <a:pt x="264137" y="84349"/>
                      <a:pt x="271892" y="83030"/>
                      <a:pt x="279279" y="80487"/>
                    </a:cubicBezTo>
                    <a:cubicBezTo>
                      <a:pt x="284570" y="78597"/>
                      <a:pt x="289090" y="75015"/>
                      <a:pt x="292138" y="70295"/>
                    </a:cubicBezTo>
                    <a:cubicBezTo>
                      <a:pt x="294909" y="64070"/>
                      <a:pt x="296212" y="57291"/>
                      <a:pt x="295948" y="50483"/>
                    </a:cubicBezTo>
                    <a:cubicBezTo>
                      <a:pt x="296099" y="45935"/>
                      <a:pt x="295909" y="41382"/>
                      <a:pt x="295376" y="36862"/>
                    </a:cubicBezTo>
                    <a:cubicBezTo>
                      <a:pt x="294479" y="29700"/>
                      <a:pt x="292982" y="22627"/>
                      <a:pt x="290900" y="15717"/>
                    </a:cubicBezTo>
                    <a:cubicBezTo>
                      <a:pt x="290763" y="13762"/>
                      <a:pt x="290345" y="11837"/>
                      <a:pt x="289661" y="10002"/>
                    </a:cubicBezTo>
                    <a:cubicBezTo>
                      <a:pt x="288907" y="8382"/>
                      <a:pt x="288456" y="6639"/>
                      <a:pt x="288328" y="4858"/>
                    </a:cubicBezTo>
                    <a:cubicBezTo>
                      <a:pt x="288257" y="4156"/>
                      <a:pt x="288501" y="3458"/>
                      <a:pt x="288995" y="2953"/>
                    </a:cubicBezTo>
                    <a:cubicBezTo>
                      <a:pt x="288995" y="2286"/>
                      <a:pt x="290233" y="1715"/>
                      <a:pt x="292233" y="1715"/>
                    </a:cubicBezTo>
                    <a:cubicBezTo>
                      <a:pt x="298615" y="2286"/>
                      <a:pt x="303092" y="2953"/>
                      <a:pt x="306902" y="3620"/>
                    </a:cubicBezTo>
                    <a:lnTo>
                      <a:pt x="317760" y="5525"/>
                    </a:lnTo>
                    <a:cubicBezTo>
                      <a:pt x="319968" y="5851"/>
                      <a:pt x="322117" y="6492"/>
                      <a:pt x="324142" y="7430"/>
                    </a:cubicBezTo>
                    <a:cubicBezTo>
                      <a:pt x="325291" y="9224"/>
                      <a:pt x="326158" y="11184"/>
                      <a:pt x="326714" y="13240"/>
                    </a:cubicBezTo>
                    <a:lnTo>
                      <a:pt x="330524" y="26670"/>
                    </a:lnTo>
                    <a:cubicBezTo>
                      <a:pt x="331926" y="32769"/>
                      <a:pt x="333007" y="38937"/>
                      <a:pt x="333762" y="45149"/>
                    </a:cubicBezTo>
                    <a:cubicBezTo>
                      <a:pt x="334429" y="52197"/>
                      <a:pt x="335000" y="59913"/>
                      <a:pt x="335000" y="66866"/>
                    </a:cubicBezTo>
                    <a:cubicBezTo>
                      <a:pt x="335481" y="80034"/>
                      <a:pt x="333972" y="93201"/>
                      <a:pt x="330524" y="105918"/>
                    </a:cubicBezTo>
                    <a:cubicBezTo>
                      <a:pt x="328430" y="114275"/>
                      <a:pt x="324271" y="121972"/>
                      <a:pt x="318427" y="128302"/>
                    </a:cubicBezTo>
                    <a:cubicBezTo>
                      <a:pt x="313551" y="133337"/>
                      <a:pt x="307338" y="136873"/>
                      <a:pt x="300520" y="138494"/>
                    </a:cubicBezTo>
                    <a:cubicBezTo>
                      <a:pt x="292782" y="140320"/>
                      <a:pt x="284848" y="141184"/>
                      <a:pt x="276898" y="141066"/>
                    </a:cubicBezTo>
                    <a:lnTo>
                      <a:pt x="222510" y="14039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8D9F8FC9-A04A-4A79-BD2C-CCCDF3671A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26613" y="2240952"/>
            <a:ext cx="5430621" cy="1375755"/>
          </a:xfrm>
        </p:spPr>
        <p:txBody>
          <a:bodyPr lIns="36000" tIns="0" rIns="180000" bIns="0"/>
          <a:lstStyle>
            <a:lvl1pPr>
              <a:defRPr sz="4500">
                <a:solidFill>
                  <a:srgbClr val="21305B"/>
                </a:solidFill>
              </a:defRPr>
            </a:lvl1pPr>
          </a:lstStyle>
          <a:p>
            <a:r>
              <a:rPr lang="nl-NL" sz="4400" dirty="0"/>
              <a:t>Klik om de titel aan te passen</a:t>
            </a:r>
            <a:endParaRPr lang="nl-NL" sz="4600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50D51663-6E2A-4BF4-A734-666E49D4DB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26613" y="4073592"/>
            <a:ext cx="5430620" cy="684000"/>
          </a:xfrm>
        </p:spPr>
        <p:txBody>
          <a:bodyPr lIns="36000" tIns="0" rIns="180000"/>
          <a:lstStyle>
            <a:lvl1pPr>
              <a:lnSpc>
                <a:spcPct val="110000"/>
              </a:lnSpc>
              <a:defRPr lang="en-US" sz="1900" b="0" kern="1200" dirty="0">
                <a:solidFill>
                  <a:srgbClr val="21305B"/>
                </a:solidFill>
                <a:latin typeface="Verdana Pro" panose="020B0604030504040204" pitchFamily="34" charset="0"/>
                <a:ea typeface="+mn-ea"/>
                <a:cs typeface="+mn-cs"/>
              </a:defRPr>
            </a:lvl1pPr>
          </a:lstStyle>
          <a:p>
            <a:r>
              <a:rPr lang="nl-NL" sz="1900" dirty="0"/>
              <a:t>Klik om de subtitel aan te passen</a:t>
            </a:r>
          </a:p>
        </p:txBody>
      </p:sp>
      <p:sp>
        <p:nvSpPr>
          <p:cNvPr id="28" name="forDate">
            <a:extLst>
              <a:ext uri="{FF2B5EF4-FFF2-40B4-BE49-F238E27FC236}">
                <a16:creationId xmlns:a16="http://schemas.microsoft.com/office/drawing/2014/main" id="{E98761B6-B88B-4461-A87A-DFDCD1185C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6613" y="5455763"/>
            <a:ext cx="2721004" cy="361450"/>
          </a:xfrm>
          <a:noFill/>
        </p:spPr>
        <p:txBody>
          <a:bodyPr lIns="36000" rIns="180000" anchor="ctr" anchorCtr="0"/>
          <a:lstStyle>
            <a:lvl1pPr>
              <a:defRPr lang="nl-NL" sz="1200" b="1" kern="1200" cap="all" baseline="0" dirty="0">
                <a:solidFill>
                  <a:srgbClr val="21305B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l-NL"/>
              <a:t>Datum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71563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97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0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F4B4E-4BA2-40C4-9402-712EC658D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Intern vertrouwelijk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1B70B-FEF4-4A90-AB45-1B6D6D707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011A-0747-491B-A9B2-3D4498438763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2BE18A0-8108-4DBF-ABE3-65F7ECD1B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750" y="705226"/>
            <a:ext cx="10594976" cy="540000"/>
          </a:xfrm>
        </p:spPr>
        <p:txBody>
          <a:bodyPr lIns="0" tIns="0" rIns="0" bIns="0" anchor="t" anchorCtr="0">
            <a:noAutofit/>
          </a:bodyPr>
          <a:lstStyle>
            <a:lvl1pPr>
              <a:defRPr sz="4000"/>
            </a:lvl1pPr>
          </a:lstStyle>
          <a:p>
            <a:r>
              <a:rPr lang="nl-NL" dirty="0"/>
              <a:t>Klik om de titel aan te passen</a:t>
            </a:r>
          </a:p>
        </p:txBody>
      </p:sp>
      <p:sp>
        <p:nvSpPr>
          <p:cNvPr id="10" name="txtTop">
            <a:extLst>
              <a:ext uri="{FF2B5EF4-FFF2-40B4-BE49-F238E27FC236}">
                <a16:creationId xmlns:a16="http://schemas.microsoft.com/office/drawing/2014/main" id="{0A506AB4-ABDE-4948-AD87-0328E4C094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3750" y="505165"/>
            <a:ext cx="10594800" cy="158409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1300" b="1" cap="all" baseline="0">
                <a:solidFill>
                  <a:srgbClr val="BA6E15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KLIK OM AAN </a:t>
            </a:r>
            <a:r>
              <a:rPr lang="nl-NL"/>
              <a:t>TE PASSEN</a:t>
            </a:r>
            <a:endParaRPr lang="nl-NL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AE5BC556-8325-4839-93D4-F0E7FD175F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3748" y="1291800"/>
            <a:ext cx="10594975" cy="40565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500">
                <a:latin typeface="Verdana Pro Light" panose="020B0304030504040204" pitchFamily="34" charset="0"/>
              </a:defRPr>
            </a:lvl1pPr>
          </a:lstStyle>
          <a:p>
            <a:pPr lvl="0"/>
            <a:r>
              <a:rPr lang="nl-NL" dirty="0"/>
              <a:t>Klik om de subtitel aan </a:t>
            </a:r>
            <a:r>
              <a:rPr lang="nl-NL"/>
              <a:t>te passen</a:t>
            </a:r>
            <a:endParaRPr lang="nl-NL" dirty="0"/>
          </a:p>
        </p:txBody>
      </p:sp>
      <p:sp>
        <p:nvSpPr>
          <p:cNvPr id="92" name="AgendaNR">
            <a:extLst>
              <a:ext uri="{FF2B5EF4-FFF2-40B4-BE49-F238E27FC236}">
                <a16:creationId xmlns:a16="http://schemas.microsoft.com/office/drawing/2014/main" id="{34A6AD74-8E04-79CF-C883-B0BBF10E78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3750" y="2325681"/>
            <a:ext cx="432000" cy="612000"/>
          </a:xfrm>
          <a:noFill/>
          <a:effectLst/>
        </p:spPr>
        <p:txBody>
          <a:bodyPr anchor="t" anchorCtr="0"/>
          <a:lstStyle>
            <a:lvl1pPr algn="r">
              <a:lnSpc>
                <a:spcPts val="3400"/>
              </a:lnSpc>
              <a:defRPr lang="nl-NL" sz="3200">
                <a:solidFill>
                  <a:srgbClr val="BA6E15"/>
                </a:solidFill>
              </a:defRPr>
            </a:lvl1pPr>
          </a:lstStyle>
          <a:p>
            <a:pPr lvl="0" algn="ctr"/>
            <a:r>
              <a:rPr lang="nl-NL" noProof="0" dirty="0"/>
              <a:t>#</a:t>
            </a:r>
          </a:p>
        </p:txBody>
      </p:sp>
      <p:sp>
        <p:nvSpPr>
          <p:cNvPr id="93" name="AgendaItem">
            <a:extLst>
              <a:ext uri="{FF2B5EF4-FFF2-40B4-BE49-F238E27FC236}">
                <a16:creationId xmlns:a16="http://schemas.microsoft.com/office/drawing/2014/main" id="{4D1B0D02-7786-439F-DCED-D333EAD52F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76049" y="2325681"/>
            <a:ext cx="4320000" cy="439200"/>
          </a:xfrm>
        </p:spPr>
        <p:txBody>
          <a:bodyPr tIns="36000"/>
          <a:lstStyle>
            <a:lvl1pPr>
              <a:lnSpc>
                <a:spcPct val="100000"/>
              </a:lnSpc>
              <a:defRPr sz="2100" kern="100" spc="-30" baseline="0">
                <a:latin typeface="+mj-lt"/>
              </a:defRPr>
            </a:lvl1pPr>
          </a:lstStyle>
          <a:p>
            <a:pPr lvl="0"/>
            <a:r>
              <a:rPr lang="nl-NL" noProof="0" dirty="0"/>
              <a:t>Agenda item</a:t>
            </a:r>
          </a:p>
        </p:txBody>
      </p:sp>
      <p:sp>
        <p:nvSpPr>
          <p:cNvPr id="94" name="Brontekst">
            <a:extLst>
              <a:ext uri="{FF2B5EF4-FFF2-40B4-BE49-F238E27FC236}">
                <a16:creationId xmlns:a16="http://schemas.microsoft.com/office/drawing/2014/main" id="{AA71A1A6-1555-D586-8F07-88906824A5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76049" y="2764881"/>
            <a:ext cx="4320000" cy="183600"/>
          </a:xfrm>
        </p:spPr>
        <p:txBody>
          <a:bodyPr/>
          <a:lstStyle>
            <a:lvl1pPr>
              <a:lnSpc>
                <a:spcPct val="100000"/>
              </a:lnSpc>
              <a:defRPr sz="1200">
                <a:solidFill>
                  <a:srgbClr val="41B6E6"/>
                </a:solidFill>
              </a:defRPr>
            </a:lvl1pPr>
          </a:lstStyle>
          <a:p>
            <a:pPr lvl="0"/>
            <a:r>
              <a:rPr lang="nl-NL" noProof="0" dirty="0"/>
              <a:t>Korte beschrijving of tijd</a:t>
            </a:r>
          </a:p>
        </p:txBody>
      </p:sp>
      <p:sp>
        <p:nvSpPr>
          <p:cNvPr id="95" name="AgendaNR">
            <a:extLst>
              <a:ext uri="{FF2B5EF4-FFF2-40B4-BE49-F238E27FC236}">
                <a16:creationId xmlns:a16="http://schemas.microsoft.com/office/drawing/2014/main" id="{754DE111-D51E-AD57-FA3E-22A83771F0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3750" y="3136202"/>
            <a:ext cx="432000" cy="612000"/>
          </a:xfrm>
          <a:noFill/>
          <a:effectLst/>
        </p:spPr>
        <p:txBody>
          <a:bodyPr anchor="t" anchorCtr="0"/>
          <a:lstStyle>
            <a:lvl1pPr algn="r">
              <a:lnSpc>
                <a:spcPts val="3400"/>
              </a:lnSpc>
              <a:defRPr lang="nl-NL" sz="3200">
                <a:solidFill>
                  <a:srgbClr val="BA6E15"/>
                </a:solidFill>
              </a:defRPr>
            </a:lvl1pPr>
          </a:lstStyle>
          <a:p>
            <a:pPr lvl="0" algn="ctr"/>
            <a:r>
              <a:rPr lang="nl-NL" noProof="0" dirty="0"/>
              <a:t>#</a:t>
            </a:r>
          </a:p>
        </p:txBody>
      </p:sp>
      <p:sp>
        <p:nvSpPr>
          <p:cNvPr id="96" name="AgendaItem">
            <a:extLst>
              <a:ext uri="{FF2B5EF4-FFF2-40B4-BE49-F238E27FC236}">
                <a16:creationId xmlns:a16="http://schemas.microsoft.com/office/drawing/2014/main" id="{BCD8DE64-F2E4-9A04-8E51-2AD85126142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76049" y="3136202"/>
            <a:ext cx="4320000" cy="439200"/>
          </a:xfrm>
        </p:spPr>
        <p:txBody>
          <a:bodyPr tIns="36000"/>
          <a:lstStyle>
            <a:lvl1pPr>
              <a:lnSpc>
                <a:spcPct val="100000"/>
              </a:lnSpc>
              <a:defRPr sz="2100" kern="100" spc="-30" baseline="0">
                <a:latin typeface="+mj-lt"/>
              </a:defRPr>
            </a:lvl1pPr>
          </a:lstStyle>
          <a:p>
            <a:pPr lvl="0"/>
            <a:r>
              <a:rPr lang="nl-NL" noProof="0" dirty="0"/>
              <a:t>Agenda item</a:t>
            </a:r>
          </a:p>
        </p:txBody>
      </p:sp>
      <p:sp>
        <p:nvSpPr>
          <p:cNvPr id="97" name="Brontekst">
            <a:extLst>
              <a:ext uri="{FF2B5EF4-FFF2-40B4-BE49-F238E27FC236}">
                <a16:creationId xmlns:a16="http://schemas.microsoft.com/office/drawing/2014/main" id="{F7A74B15-94AA-ACB0-CFE3-93744D6D948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76049" y="3575402"/>
            <a:ext cx="4320000" cy="183600"/>
          </a:xfrm>
        </p:spPr>
        <p:txBody>
          <a:bodyPr/>
          <a:lstStyle>
            <a:lvl1pPr>
              <a:lnSpc>
                <a:spcPct val="100000"/>
              </a:lnSpc>
              <a:defRPr sz="1200">
                <a:solidFill>
                  <a:srgbClr val="41B6E6"/>
                </a:solidFill>
              </a:defRPr>
            </a:lvl1pPr>
          </a:lstStyle>
          <a:p>
            <a:pPr lvl="0"/>
            <a:r>
              <a:rPr lang="nl-NL" noProof="0" dirty="0"/>
              <a:t>Korte beschrijving of tijd</a:t>
            </a:r>
          </a:p>
        </p:txBody>
      </p:sp>
      <p:sp>
        <p:nvSpPr>
          <p:cNvPr id="98" name="AgendaNR">
            <a:extLst>
              <a:ext uri="{FF2B5EF4-FFF2-40B4-BE49-F238E27FC236}">
                <a16:creationId xmlns:a16="http://schemas.microsoft.com/office/drawing/2014/main" id="{56E9F2A2-BAA5-7382-88B2-501F53C8194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3750" y="3946724"/>
            <a:ext cx="432000" cy="612000"/>
          </a:xfrm>
          <a:noFill/>
          <a:effectLst/>
        </p:spPr>
        <p:txBody>
          <a:bodyPr anchor="t" anchorCtr="0"/>
          <a:lstStyle>
            <a:lvl1pPr algn="r">
              <a:lnSpc>
                <a:spcPts val="3400"/>
              </a:lnSpc>
              <a:defRPr lang="nl-NL" sz="3200">
                <a:solidFill>
                  <a:srgbClr val="BA6E15"/>
                </a:solidFill>
              </a:defRPr>
            </a:lvl1pPr>
          </a:lstStyle>
          <a:p>
            <a:pPr lvl="0" algn="ctr"/>
            <a:r>
              <a:rPr lang="nl-NL" noProof="0" dirty="0"/>
              <a:t>#</a:t>
            </a:r>
          </a:p>
        </p:txBody>
      </p:sp>
      <p:sp>
        <p:nvSpPr>
          <p:cNvPr id="99" name="AgendaItem">
            <a:extLst>
              <a:ext uri="{FF2B5EF4-FFF2-40B4-BE49-F238E27FC236}">
                <a16:creationId xmlns:a16="http://schemas.microsoft.com/office/drawing/2014/main" id="{1486110A-D4FE-0ED6-C36F-0E51AA7081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76049" y="3946724"/>
            <a:ext cx="4320000" cy="439200"/>
          </a:xfrm>
        </p:spPr>
        <p:txBody>
          <a:bodyPr tIns="36000"/>
          <a:lstStyle>
            <a:lvl1pPr>
              <a:lnSpc>
                <a:spcPct val="100000"/>
              </a:lnSpc>
              <a:defRPr sz="2100" kern="100" spc="-30" baseline="0">
                <a:latin typeface="+mj-lt"/>
              </a:defRPr>
            </a:lvl1pPr>
          </a:lstStyle>
          <a:p>
            <a:pPr lvl="0"/>
            <a:r>
              <a:rPr lang="nl-NL" noProof="0" dirty="0"/>
              <a:t>Agenda item</a:t>
            </a:r>
          </a:p>
        </p:txBody>
      </p:sp>
      <p:sp>
        <p:nvSpPr>
          <p:cNvPr id="100" name="Brontekst">
            <a:extLst>
              <a:ext uri="{FF2B5EF4-FFF2-40B4-BE49-F238E27FC236}">
                <a16:creationId xmlns:a16="http://schemas.microsoft.com/office/drawing/2014/main" id="{487B330B-F078-8298-1596-2A012AD4E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76049" y="4385924"/>
            <a:ext cx="4320000" cy="183600"/>
          </a:xfrm>
        </p:spPr>
        <p:txBody>
          <a:bodyPr/>
          <a:lstStyle>
            <a:lvl1pPr>
              <a:lnSpc>
                <a:spcPct val="100000"/>
              </a:lnSpc>
              <a:defRPr sz="1200">
                <a:solidFill>
                  <a:srgbClr val="41B6E6"/>
                </a:solidFill>
              </a:defRPr>
            </a:lvl1pPr>
          </a:lstStyle>
          <a:p>
            <a:pPr lvl="0"/>
            <a:r>
              <a:rPr lang="nl-NL" noProof="0" dirty="0"/>
              <a:t>Korte beschrijving of tijd</a:t>
            </a:r>
          </a:p>
        </p:txBody>
      </p:sp>
      <p:sp>
        <p:nvSpPr>
          <p:cNvPr id="101" name="AgendaNR">
            <a:extLst>
              <a:ext uri="{FF2B5EF4-FFF2-40B4-BE49-F238E27FC236}">
                <a16:creationId xmlns:a16="http://schemas.microsoft.com/office/drawing/2014/main" id="{E17052F7-B952-7746-7FD6-726E0C91BA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3750" y="4757245"/>
            <a:ext cx="432000" cy="612000"/>
          </a:xfrm>
          <a:noFill/>
          <a:effectLst/>
        </p:spPr>
        <p:txBody>
          <a:bodyPr anchor="t" anchorCtr="0"/>
          <a:lstStyle>
            <a:lvl1pPr algn="r">
              <a:lnSpc>
                <a:spcPts val="3400"/>
              </a:lnSpc>
              <a:defRPr lang="nl-NL" sz="3200">
                <a:solidFill>
                  <a:srgbClr val="BA6E15"/>
                </a:solidFill>
              </a:defRPr>
            </a:lvl1pPr>
          </a:lstStyle>
          <a:p>
            <a:pPr lvl="0" algn="ctr"/>
            <a:r>
              <a:rPr lang="nl-NL" noProof="0" dirty="0"/>
              <a:t>#</a:t>
            </a:r>
          </a:p>
        </p:txBody>
      </p:sp>
      <p:sp>
        <p:nvSpPr>
          <p:cNvPr id="102" name="AgendaItem">
            <a:extLst>
              <a:ext uri="{FF2B5EF4-FFF2-40B4-BE49-F238E27FC236}">
                <a16:creationId xmlns:a16="http://schemas.microsoft.com/office/drawing/2014/main" id="{CF56C7E2-8FC0-6493-AE31-959E1604ED2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76049" y="4757245"/>
            <a:ext cx="4320000" cy="439200"/>
          </a:xfrm>
        </p:spPr>
        <p:txBody>
          <a:bodyPr tIns="36000"/>
          <a:lstStyle>
            <a:lvl1pPr>
              <a:lnSpc>
                <a:spcPct val="100000"/>
              </a:lnSpc>
              <a:defRPr sz="2100" kern="100" spc="-30" baseline="0">
                <a:latin typeface="+mj-lt"/>
              </a:defRPr>
            </a:lvl1pPr>
          </a:lstStyle>
          <a:p>
            <a:pPr lvl="0"/>
            <a:r>
              <a:rPr lang="nl-NL" noProof="0" dirty="0"/>
              <a:t>Agenda item</a:t>
            </a:r>
          </a:p>
        </p:txBody>
      </p:sp>
      <p:sp>
        <p:nvSpPr>
          <p:cNvPr id="103" name="Brontekst">
            <a:extLst>
              <a:ext uri="{FF2B5EF4-FFF2-40B4-BE49-F238E27FC236}">
                <a16:creationId xmlns:a16="http://schemas.microsoft.com/office/drawing/2014/main" id="{0D8CF0DA-F2B0-716C-A20B-1A5547375FC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76049" y="5196445"/>
            <a:ext cx="4320000" cy="183600"/>
          </a:xfrm>
        </p:spPr>
        <p:txBody>
          <a:bodyPr/>
          <a:lstStyle>
            <a:lvl1pPr>
              <a:lnSpc>
                <a:spcPct val="100000"/>
              </a:lnSpc>
              <a:defRPr sz="1200">
                <a:solidFill>
                  <a:srgbClr val="41B6E6"/>
                </a:solidFill>
              </a:defRPr>
            </a:lvl1pPr>
          </a:lstStyle>
          <a:p>
            <a:pPr lvl="0"/>
            <a:r>
              <a:rPr lang="nl-NL" noProof="0" dirty="0"/>
              <a:t>Korte beschrijving of tijd</a:t>
            </a:r>
          </a:p>
        </p:txBody>
      </p:sp>
      <p:sp>
        <p:nvSpPr>
          <p:cNvPr id="104" name="AgendaNR">
            <a:extLst>
              <a:ext uri="{FF2B5EF4-FFF2-40B4-BE49-F238E27FC236}">
                <a16:creationId xmlns:a16="http://schemas.microsoft.com/office/drawing/2014/main" id="{28AEE370-EF1E-6D65-8509-4EA58F9B648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3748" y="5567767"/>
            <a:ext cx="440652" cy="612000"/>
          </a:xfrm>
          <a:noFill/>
          <a:effectLst/>
        </p:spPr>
        <p:txBody>
          <a:bodyPr anchor="t" anchorCtr="0"/>
          <a:lstStyle>
            <a:lvl1pPr algn="r">
              <a:lnSpc>
                <a:spcPts val="3400"/>
              </a:lnSpc>
              <a:defRPr lang="nl-NL" sz="3200">
                <a:solidFill>
                  <a:srgbClr val="BA6E15"/>
                </a:solidFill>
              </a:defRPr>
            </a:lvl1pPr>
          </a:lstStyle>
          <a:p>
            <a:pPr lvl="0" algn="ctr"/>
            <a:r>
              <a:rPr lang="nl-NL" noProof="0" dirty="0"/>
              <a:t>#</a:t>
            </a:r>
          </a:p>
        </p:txBody>
      </p:sp>
      <p:sp>
        <p:nvSpPr>
          <p:cNvPr id="105" name="AgendaItem">
            <a:extLst>
              <a:ext uri="{FF2B5EF4-FFF2-40B4-BE49-F238E27FC236}">
                <a16:creationId xmlns:a16="http://schemas.microsoft.com/office/drawing/2014/main" id="{5F5D9D39-736B-62D3-8FCB-4674B57FCDC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76049" y="5567767"/>
            <a:ext cx="4320000" cy="439200"/>
          </a:xfrm>
        </p:spPr>
        <p:txBody>
          <a:bodyPr tIns="36000"/>
          <a:lstStyle>
            <a:lvl1pPr>
              <a:lnSpc>
                <a:spcPct val="100000"/>
              </a:lnSpc>
              <a:defRPr sz="2100" kern="100" spc="-30" baseline="0">
                <a:latin typeface="+mj-lt"/>
              </a:defRPr>
            </a:lvl1pPr>
          </a:lstStyle>
          <a:p>
            <a:pPr lvl="0"/>
            <a:r>
              <a:rPr lang="nl-NL" noProof="0" dirty="0"/>
              <a:t>Agenda item</a:t>
            </a:r>
          </a:p>
        </p:txBody>
      </p:sp>
      <p:sp>
        <p:nvSpPr>
          <p:cNvPr id="106" name="Brontekst">
            <a:extLst>
              <a:ext uri="{FF2B5EF4-FFF2-40B4-BE49-F238E27FC236}">
                <a16:creationId xmlns:a16="http://schemas.microsoft.com/office/drawing/2014/main" id="{B9889CE0-F394-75E9-AB33-3680FD0FBA3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76049" y="6006967"/>
            <a:ext cx="4320000" cy="183600"/>
          </a:xfrm>
        </p:spPr>
        <p:txBody>
          <a:bodyPr/>
          <a:lstStyle>
            <a:lvl1pPr>
              <a:lnSpc>
                <a:spcPct val="100000"/>
              </a:lnSpc>
              <a:defRPr sz="1200">
                <a:solidFill>
                  <a:srgbClr val="41B6E6"/>
                </a:solidFill>
              </a:defRPr>
            </a:lvl1pPr>
          </a:lstStyle>
          <a:p>
            <a:pPr lvl="0"/>
            <a:r>
              <a:rPr lang="nl-NL" noProof="0" dirty="0"/>
              <a:t>Korte beschrijving of tijd</a:t>
            </a:r>
          </a:p>
        </p:txBody>
      </p:sp>
      <p:sp>
        <p:nvSpPr>
          <p:cNvPr id="107" name="AgendaNR">
            <a:extLst>
              <a:ext uri="{FF2B5EF4-FFF2-40B4-BE49-F238E27FC236}">
                <a16:creationId xmlns:a16="http://schemas.microsoft.com/office/drawing/2014/main" id="{67D32406-2ABA-FC12-B061-00B45B6AD6A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24601" y="2325681"/>
            <a:ext cx="612000" cy="612000"/>
          </a:xfrm>
          <a:noFill/>
          <a:effectLst/>
        </p:spPr>
        <p:txBody>
          <a:bodyPr anchor="t" anchorCtr="0"/>
          <a:lstStyle>
            <a:lvl1pPr algn="r">
              <a:lnSpc>
                <a:spcPts val="3400"/>
              </a:lnSpc>
              <a:defRPr lang="nl-NL" sz="3200">
                <a:solidFill>
                  <a:srgbClr val="BA6E15"/>
                </a:solidFill>
              </a:defRPr>
            </a:lvl1pPr>
          </a:lstStyle>
          <a:p>
            <a:pPr lvl="0" algn="ctr"/>
            <a:r>
              <a:rPr lang="nl-NL" noProof="0" dirty="0"/>
              <a:t>#</a:t>
            </a:r>
          </a:p>
        </p:txBody>
      </p:sp>
      <p:sp>
        <p:nvSpPr>
          <p:cNvPr id="108" name="AgendaItem">
            <a:extLst>
              <a:ext uri="{FF2B5EF4-FFF2-40B4-BE49-F238E27FC236}">
                <a16:creationId xmlns:a16="http://schemas.microsoft.com/office/drawing/2014/main" id="{C1FDB641-BE03-DD1B-6D11-7F66FC7D971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078250" y="2325681"/>
            <a:ext cx="4320000" cy="439200"/>
          </a:xfrm>
        </p:spPr>
        <p:txBody>
          <a:bodyPr tIns="36000"/>
          <a:lstStyle>
            <a:lvl1pPr>
              <a:lnSpc>
                <a:spcPct val="100000"/>
              </a:lnSpc>
              <a:defRPr sz="2100" kern="100" spc="-30" baseline="0">
                <a:latin typeface="+mj-lt"/>
              </a:defRPr>
            </a:lvl1pPr>
          </a:lstStyle>
          <a:p>
            <a:pPr lvl="0"/>
            <a:r>
              <a:rPr lang="nl-NL" noProof="0" dirty="0"/>
              <a:t>Agenda item</a:t>
            </a:r>
          </a:p>
        </p:txBody>
      </p:sp>
      <p:sp>
        <p:nvSpPr>
          <p:cNvPr id="109" name="Brontekst">
            <a:extLst>
              <a:ext uri="{FF2B5EF4-FFF2-40B4-BE49-F238E27FC236}">
                <a16:creationId xmlns:a16="http://schemas.microsoft.com/office/drawing/2014/main" id="{8CA76723-75C1-0B16-E16E-D68840BFAC5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78250" y="2764881"/>
            <a:ext cx="4320000" cy="183600"/>
          </a:xfrm>
        </p:spPr>
        <p:txBody>
          <a:bodyPr/>
          <a:lstStyle>
            <a:lvl1pPr>
              <a:lnSpc>
                <a:spcPct val="100000"/>
              </a:lnSpc>
              <a:defRPr sz="1200">
                <a:solidFill>
                  <a:srgbClr val="41B6E6"/>
                </a:solidFill>
              </a:defRPr>
            </a:lvl1pPr>
          </a:lstStyle>
          <a:p>
            <a:pPr lvl="0"/>
            <a:r>
              <a:rPr lang="nl-NL" noProof="0" dirty="0"/>
              <a:t>Korte beschrijving of tijd</a:t>
            </a:r>
          </a:p>
        </p:txBody>
      </p:sp>
      <p:sp>
        <p:nvSpPr>
          <p:cNvPr id="110" name="AgendaNR">
            <a:extLst>
              <a:ext uri="{FF2B5EF4-FFF2-40B4-BE49-F238E27FC236}">
                <a16:creationId xmlns:a16="http://schemas.microsoft.com/office/drawing/2014/main" id="{62E7F6BE-9033-16AD-9610-E31BCA9A3C9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24601" y="3136202"/>
            <a:ext cx="612000" cy="612000"/>
          </a:xfrm>
          <a:noFill/>
          <a:effectLst/>
        </p:spPr>
        <p:txBody>
          <a:bodyPr anchor="t" anchorCtr="0"/>
          <a:lstStyle>
            <a:lvl1pPr algn="r">
              <a:lnSpc>
                <a:spcPts val="3400"/>
              </a:lnSpc>
              <a:defRPr lang="nl-NL" sz="3200">
                <a:solidFill>
                  <a:srgbClr val="BA6E15"/>
                </a:solidFill>
              </a:defRPr>
            </a:lvl1pPr>
          </a:lstStyle>
          <a:p>
            <a:pPr lvl="0" algn="ctr"/>
            <a:r>
              <a:rPr lang="nl-NL" noProof="0" dirty="0"/>
              <a:t>#</a:t>
            </a:r>
          </a:p>
        </p:txBody>
      </p:sp>
      <p:sp>
        <p:nvSpPr>
          <p:cNvPr id="111" name="AgendaItem">
            <a:extLst>
              <a:ext uri="{FF2B5EF4-FFF2-40B4-BE49-F238E27FC236}">
                <a16:creationId xmlns:a16="http://schemas.microsoft.com/office/drawing/2014/main" id="{0178DE9A-D337-0567-EC30-A63804EF7B6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78250" y="3136202"/>
            <a:ext cx="4320000" cy="439200"/>
          </a:xfrm>
        </p:spPr>
        <p:txBody>
          <a:bodyPr tIns="36000"/>
          <a:lstStyle>
            <a:lvl1pPr>
              <a:lnSpc>
                <a:spcPct val="100000"/>
              </a:lnSpc>
              <a:defRPr sz="2100" kern="100" spc="-30" baseline="0">
                <a:latin typeface="+mj-lt"/>
              </a:defRPr>
            </a:lvl1pPr>
          </a:lstStyle>
          <a:p>
            <a:pPr lvl="0"/>
            <a:r>
              <a:rPr lang="nl-NL" noProof="0" dirty="0"/>
              <a:t>Agenda item</a:t>
            </a:r>
          </a:p>
        </p:txBody>
      </p:sp>
      <p:sp>
        <p:nvSpPr>
          <p:cNvPr id="112" name="Brontekst">
            <a:extLst>
              <a:ext uri="{FF2B5EF4-FFF2-40B4-BE49-F238E27FC236}">
                <a16:creationId xmlns:a16="http://schemas.microsoft.com/office/drawing/2014/main" id="{E15E4333-A6F6-F178-33C1-C745CA2D11B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078250" y="3575402"/>
            <a:ext cx="4320000" cy="183600"/>
          </a:xfrm>
        </p:spPr>
        <p:txBody>
          <a:bodyPr/>
          <a:lstStyle>
            <a:lvl1pPr>
              <a:lnSpc>
                <a:spcPct val="100000"/>
              </a:lnSpc>
              <a:defRPr sz="1200">
                <a:solidFill>
                  <a:srgbClr val="41B6E6"/>
                </a:solidFill>
              </a:defRPr>
            </a:lvl1pPr>
          </a:lstStyle>
          <a:p>
            <a:pPr lvl="0"/>
            <a:r>
              <a:rPr lang="nl-NL" noProof="0" dirty="0"/>
              <a:t>Korte beschrijving of tijd</a:t>
            </a:r>
          </a:p>
        </p:txBody>
      </p:sp>
      <p:sp>
        <p:nvSpPr>
          <p:cNvPr id="113" name="AgendaNR">
            <a:extLst>
              <a:ext uri="{FF2B5EF4-FFF2-40B4-BE49-F238E27FC236}">
                <a16:creationId xmlns:a16="http://schemas.microsoft.com/office/drawing/2014/main" id="{173E4BF4-5979-B517-3350-CD37E17CFB5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24601" y="3946724"/>
            <a:ext cx="612000" cy="612000"/>
          </a:xfrm>
          <a:noFill/>
          <a:effectLst/>
        </p:spPr>
        <p:txBody>
          <a:bodyPr anchor="t" anchorCtr="0"/>
          <a:lstStyle>
            <a:lvl1pPr algn="r">
              <a:lnSpc>
                <a:spcPts val="3400"/>
              </a:lnSpc>
              <a:defRPr lang="nl-NL" sz="3200">
                <a:solidFill>
                  <a:srgbClr val="BA6E15"/>
                </a:solidFill>
              </a:defRPr>
            </a:lvl1pPr>
          </a:lstStyle>
          <a:p>
            <a:pPr lvl="0" algn="ctr"/>
            <a:r>
              <a:rPr lang="nl-NL" noProof="0" dirty="0"/>
              <a:t>#</a:t>
            </a:r>
          </a:p>
        </p:txBody>
      </p:sp>
      <p:sp>
        <p:nvSpPr>
          <p:cNvPr id="114" name="AgendaItem">
            <a:extLst>
              <a:ext uri="{FF2B5EF4-FFF2-40B4-BE49-F238E27FC236}">
                <a16:creationId xmlns:a16="http://schemas.microsoft.com/office/drawing/2014/main" id="{B62D0C13-0D8A-B465-69A4-7AA8A5F6F46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078250" y="3946724"/>
            <a:ext cx="4320000" cy="439200"/>
          </a:xfrm>
        </p:spPr>
        <p:txBody>
          <a:bodyPr tIns="36000"/>
          <a:lstStyle>
            <a:lvl1pPr>
              <a:lnSpc>
                <a:spcPct val="100000"/>
              </a:lnSpc>
              <a:defRPr sz="2100" kern="100" spc="-30" baseline="0">
                <a:latin typeface="+mj-lt"/>
              </a:defRPr>
            </a:lvl1pPr>
          </a:lstStyle>
          <a:p>
            <a:pPr lvl="0"/>
            <a:r>
              <a:rPr lang="nl-NL" noProof="0" dirty="0"/>
              <a:t>Agenda item</a:t>
            </a:r>
          </a:p>
        </p:txBody>
      </p:sp>
      <p:sp>
        <p:nvSpPr>
          <p:cNvPr id="115" name="Brontekst">
            <a:extLst>
              <a:ext uri="{FF2B5EF4-FFF2-40B4-BE49-F238E27FC236}">
                <a16:creationId xmlns:a16="http://schemas.microsoft.com/office/drawing/2014/main" id="{E864A66C-A59B-CC0C-30F8-93A1E692890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078250" y="4385924"/>
            <a:ext cx="4320000" cy="183600"/>
          </a:xfrm>
        </p:spPr>
        <p:txBody>
          <a:bodyPr/>
          <a:lstStyle>
            <a:lvl1pPr>
              <a:lnSpc>
                <a:spcPct val="100000"/>
              </a:lnSpc>
              <a:defRPr sz="1200">
                <a:solidFill>
                  <a:srgbClr val="41B6E6"/>
                </a:solidFill>
              </a:defRPr>
            </a:lvl1pPr>
          </a:lstStyle>
          <a:p>
            <a:pPr lvl="0"/>
            <a:r>
              <a:rPr lang="nl-NL" noProof="0" dirty="0"/>
              <a:t>Korte beschrijving of tijd</a:t>
            </a:r>
          </a:p>
        </p:txBody>
      </p:sp>
      <p:sp>
        <p:nvSpPr>
          <p:cNvPr id="116" name="AgendaNR">
            <a:extLst>
              <a:ext uri="{FF2B5EF4-FFF2-40B4-BE49-F238E27FC236}">
                <a16:creationId xmlns:a16="http://schemas.microsoft.com/office/drawing/2014/main" id="{322D717E-A83D-1220-51BC-231A26FB39D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24601" y="4757245"/>
            <a:ext cx="612000" cy="612000"/>
          </a:xfrm>
          <a:noFill/>
          <a:effectLst/>
        </p:spPr>
        <p:txBody>
          <a:bodyPr anchor="t" anchorCtr="0"/>
          <a:lstStyle>
            <a:lvl1pPr algn="r">
              <a:lnSpc>
                <a:spcPts val="3400"/>
              </a:lnSpc>
              <a:defRPr lang="nl-NL" sz="3200">
                <a:solidFill>
                  <a:srgbClr val="BA6E15"/>
                </a:solidFill>
              </a:defRPr>
            </a:lvl1pPr>
          </a:lstStyle>
          <a:p>
            <a:pPr lvl="0" algn="ctr"/>
            <a:r>
              <a:rPr lang="nl-NL" noProof="0" dirty="0"/>
              <a:t>#</a:t>
            </a:r>
          </a:p>
        </p:txBody>
      </p:sp>
      <p:sp>
        <p:nvSpPr>
          <p:cNvPr id="117" name="AgendaItem">
            <a:extLst>
              <a:ext uri="{FF2B5EF4-FFF2-40B4-BE49-F238E27FC236}">
                <a16:creationId xmlns:a16="http://schemas.microsoft.com/office/drawing/2014/main" id="{6B0E3F1B-F044-E602-4028-D10C21924F7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78250" y="4757245"/>
            <a:ext cx="4320000" cy="439200"/>
          </a:xfrm>
        </p:spPr>
        <p:txBody>
          <a:bodyPr tIns="36000"/>
          <a:lstStyle>
            <a:lvl1pPr>
              <a:lnSpc>
                <a:spcPct val="100000"/>
              </a:lnSpc>
              <a:defRPr sz="2100" kern="100" spc="-30" baseline="0">
                <a:latin typeface="+mj-lt"/>
              </a:defRPr>
            </a:lvl1pPr>
          </a:lstStyle>
          <a:p>
            <a:pPr lvl="0"/>
            <a:r>
              <a:rPr lang="nl-NL" noProof="0" dirty="0"/>
              <a:t>Agenda item</a:t>
            </a:r>
          </a:p>
        </p:txBody>
      </p:sp>
      <p:sp>
        <p:nvSpPr>
          <p:cNvPr id="118" name="Brontekst">
            <a:extLst>
              <a:ext uri="{FF2B5EF4-FFF2-40B4-BE49-F238E27FC236}">
                <a16:creationId xmlns:a16="http://schemas.microsoft.com/office/drawing/2014/main" id="{3A227F0F-6658-9F94-74CC-874B96056DE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078250" y="5196445"/>
            <a:ext cx="4320000" cy="183600"/>
          </a:xfrm>
        </p:spPr>
        <p:txBody>
          <a:bodyPr/>
          <a:lstStyle>
            <a:lvl1pPr>
              <a:lnSpc>
                <a:spcPct val="100000"/>
              </a:lnSpc>
              <a:defRPr sz="1200">
                <a:solidFill>
                  <a:srgbClr val="41B6E6"/>
                </a:solidFill>
              </a:defRPr>
            </a:lvl1pPr>
          </a:lstStyle>
          <a:p>
            <a:pPr lvl="0"/>
            <a:r>
              <a:rPr lang="nl-NL" noProof="0" dirty="0"/>
              <a:t>Korte beschrijving of tijd</a:t>
            </a:r>
          </a:p>
        </p:txBody>
      </p:sp>
      <p:sp>
        <p:nvSpPr>
          <p:cNvPr id="119" name="AgendaNR">
            <a:extLst>
              <a:ext uri="{FF2B5EF4-FFF2-40B4-BE49-F238E27FC236}">
                <a16:creationId xmlns:a16="http://schemas.microsoft.com/office/drawing/2014/main" id="{F1FC05A4-57D1-0520-B634-CDC6AA9F593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24601" y="5567767"/>
            <a:ext cx="612000" cy="612000"/>
          </a:xfrm>
          <a:noFill/>
          <a:effectLst/>
        </p:spPr>
        <p:txBody>
          <a:bodyPr anchor="t" anchorCtr="0"/>
          <a:lstStyle>
            <a:lvl1pPr algn="r">
              <a:lnSpc>
                <a:spcPts val="3400"/>
              </a:lnSpc>
              <a:defRPr lang="nl-NL" sz="3200">
                <a:solidFill>
                  <a:srgbClr val="BA6E15"/>
                </a:solidFill>
              </a:defRPr>
            </a:lvl1pPr>
          </a:lstStyle>
          <a:p>
            <a:pPr lvl="0" algn="ctr"/>
            <a:r>
              <a:rPr lang="nl-NL" noProof="0" dirty="0"/>
              <a:t>#</a:t>
            </a:r>
          </a:p>
        </p:txBody>
      </p:sp>
      <p:sp>
        <p:nvSpPr>
          <p:cNvPr id="120" name="AgendaItem">
            <a:extLst>
              <a:ext uri="{FF2B5EF4-FFF2-40B4-BE49-F238E27FC236}">
                <a16:creationId xmlns:a16="http://schemas.microsoft.com/office/drawing/2014/main" id="{A48EF548-56FE-25A5-C776-CD0DEACEBBD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078250" y="5567767"/>
            <a:ext cx="4320000" cy="439200"/>
          </a:xfrm>
        </p:spPr>
        <p:txBody>
          <a:bodyPr tIns="36000"/>
          <a:lstStyle>
            <a:lvl1pPr>
              <a:lnSpc>
                <a:spcPct val="100000"/>
              </a:lnSpc>
              <a:defRPr sz="2100" kern="100" spc="-30" baseline="0">
                <a:latin typeface="+mj-lt"/>
              </a:defRPr>
            </a:lvl1pPr>
          </a:lstStyle>
          <a:p>
            <a:pPr lvl="0"/>
            <a:r>
              <a:rPr lang="nl-NL" noProof="0" dirty="0"/>
              <a:t>Agenda item</a:t>
            </a:r>
          </a:p>
        </p:txBody>
      </p:sp>
      <p:sp>
        <p:nvSpPr>
          <p:cNvPr id="121" name="Brontekst">
            <a:extLst>
              <a:ext uri="{FF2B5EF4-FFF2-40B4-BE49-F238E27FC236}">
                <a16:creationId xmlns:a16="http://schemas.microsoft.com/office/drawing/2014/main" id="{15827BB9-DA2D-DD16-599B-B7135C6C72D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078250" y="6006967"/>
            <a:ext cx="4320000" cy="183600"/>
          </a:xfrm>
        </p:spPr>
        <p:txBody>
          <a:bodyPr/>
          <a:lstStyle>
            <a:lvl1pPr>
              <a:lnSpc>
                <a:spcPct val="100000"/>
              </a:lnSpc>
              <a:defRPr sz="1200">
                <a:solidFill>
                  <a:srgbClr val="41B6E6"/>
                </a:solidFill>
              </a:defRPr>
            </a:lvl1pPr>
          </a:lstStyle>
          <a:p>
            <a:pPr lvl="0"/>
            <a:r>
              <a:rPr lang="nl-NL" noProof="0" dirty="0"/>
              <a:t>Korte beschrijving of tijd</a:t>
            </a:r>
          </a:p>
        </p:txBody>
      </p:sp>
    </p:spTree>
    <p:extLst>
      <p:ext uri="{BB962C8B-B14F-4D97-AF65-F5344CB8AC3E}">
        <p14:creationId xmlns:p14="http://schemas.microsoft.com/office/powerpoint/2010/main" val="3703366493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5 items met Foto 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afbeelding 17">
            <a:extLst>
              <a:ext uri="{FF2B5EF4-FFF2-40B4-BE49-F238E27FC236}">
                <a16:creationId xmlns:a16="http://schemas.microsoft.com/office/drawing/2014/main" id="{C05FED34-1EBC-4E9D-8C2D-1CB5973F6C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29351" y="0"/>
            <a:ext cx="5962649" cy="6858000"/>
          </a:xfrm>
          <a:custGeom>
            <a:avLst/>
            <a:gdLst>
              <a:gd name="connsiteX0" fmla="*/ 5413592 w 5962649"/>
              <a:gd name="connsiteY0" fmla="*/ 0 h 6858000"/>
              <a:gd name="connsiteX1" fmla="*/ 5962649 w 5962649"/>
              <a:gd name="connsiteY1" fmla="*/ 0 h 6858000"/>
              <a:gd name="connsiteX2" fmla="*/ 5962649 w 5962649"/>
              <a:gd name="connsiteY2" fmla="*/ 6858000 h 6858000"/>
              <a:gd name="connsiteX3" fmla="*/ 5413592 w 5962649"/>
              <a:gd name="connsiteY3" fmla="*/ 6858000 h 6858000"/>
              <a:gd name="connsiteX4" fmla="*/ 2710395 w 5962649"/>
              <a:gd name="connsiteY4" fmla="*/ 0 h 6858000"/>
              <a:gd name="connsiteX5" fmla="*/ 5406392 w 5962649"/>
              <a:gd name="connsiteY5" fmla="*/ 0 h 6858000"/>
              <a:gd name="connsiteX6" fmla="*/ 5406392 w 5962649"/>
              <a:gd name="connsiteY6" fmla="*/ 6858000 h 6858000"/>
              <a:gd name="connsiteX7" fmla="*/ 2710395 w 5962649"/>
              <a:gd name="connsiteY7" fmla="*/ 6858000 h 6858000"/>
              <a:gd name="connsiteX8" fmla="*/ 0 w 5962649"/>
              <a:gd name="connsiteY8" fmla="*/ 0 h 6858000"/>
              <a:gd name="connsiteX9" fmla="*/ 2703195 w 5962649"/>
              <a:gd name="connsiteY9" fmla="*/ 0 h 6858000"/>
              <a:gd name="connsiteX10" fmla="*/ 2703195 w 5962649"/>
              <a:gd name="connsiteY10" fmla="*/ 6858000 h 6858000"/>
              <a:gd name="connsiteX11" fmla="*/ 0 w 5962649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62649" h="6858000">
                <a:moveTo>
                  <a:pt x="5413592" y="0"/>
                </a:moveTo>
                <a:lnTo>
                  <a:pt x="5962649" y="0"/>
                </a:lnTo>
                <a:lnTo>
                  <a:pt x="5962649" y="6858000"/>
                </a:lnTo>
                <a:lnTo>
                  <a:pt x="5413592" y="6858000"/>
                </a:lnTo>
                <a:close/>
                <a:moveTo>
                  <a:pt x="2710395" y="0"/>
                </a:moveTo>
                <a:lnTo>
                  <a:pt x="5406392" y="0"/>
                </a:lnTo>
                <a:lnTo>
                  <a:pt x="5406392" y="6858000"/>
                </a:lnTo>
                <a:lnTo>
                  <a:pt x="2710395" y="6858000"/>
                </a:lnTo>
                <a:close/>
                <a:moveTo>
                  <a:pt x="0" y="0"/>
                </a:moveTo>
                <a:lnTo>
                  <a:pt x="2703195" y="0"/>
                </a:lnTo>
                <a:lnTo>
                  <a:pt x="270319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bIns="792000" anchor="ctr" anchorCtr="0">
            <a:noAutofit/>
          </a:bodyPr>
          <a:lstStyle>
            <a:lvl1pPr algn="ctr">
              <a:lnSpc>
                <a:spcPct val="110000"/>
              </a:lnSpc>
              <a:defRPr sz="1200"/>
            </a:lvl1pPr>
          </a:lstStyle>
          <a:p>
            <a:r>
              <a:rPr lang="nl-NL" dirty="0"/>
              <a:t>Gebruik de knop ‘Afbeelding’ op het </a:t>
            </a:r>
            <a:r>
              <a:rPr lang="nl-NL" dirty="0" err="1"/>
              <a:t>ribbon</a:t>
            </a:r>
            <a:r>
              <a:rPr lang="nl-NL" dirty="0"/>
              <a:t> om een foto in te voegen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DD2854-08BB-4A3B-B664-0663A39E2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750" y="705226"/>
            <a:ext cx="5168900" cy="540000"/>
          </a:xfrm>
        </p:spPr>
        <p:txBody>
          <a:bodyPr lIns="0" tIns="0" rIns="0" bIns="0" anchor="t" anchorCtr="0">
            <a:noAutofit/>
          </a:bodyPr>
          <a:lstStyle>
            <a:lvl1pPr>
              <a:defRPr sz="4000" spc="0" baseline="0"/>
            </a:lvl1pPr>
          </a:lstStyle>
          <a:p>
            <a:r>
              <a:rPr lang="nl-NL" dirty="0"/>
              <a:t>Klik en pas aan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F4B4E-4BA2-40C4-9402-712EC658D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Intern vertrouwelijk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1B70B-FEF4-4A90-AB45-1B6D6D707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011A-0747-491B-A9B2-3D4498438763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xtTop">
            <a:extLst>
              <a:ext uri="{FF2B5EF4-FFF2-40B4-BE49-F238E27FC236}">
                <a16:creationId xmlns:a16="http://schemas.microsoft.com/office/drawing/2014/main" id="{7156D54A-CE8F-4C09-9F83-4BAEB92F86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3750" y="505165"/>
            <a:ext cx="5168900" cy="158409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1300" b="1" cap="all" baseline="0">
                <a:solidFill>
                  <a:srgbClr val="BA6E15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KLIK OM AAN </a:t>
            </a:r>
            <a:r>
              <a:rPr lang="nl-NL"/>
              <a:t>TE PASSEN</a:t>
            </a:r>
            <a:endParaRPr lang="nl-NL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07D1600-6484-4BE0-BE0B-BB0157E908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3749" y="1291800"/>
            <a:ext cx="5168900" cy="40565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500">
                <a:latin typeface="Verdana Pro Light" panose="020B0304030504040204" pitchFamily="34" charset="0"/>
              </a:defRPr>
            </a:lvl1pPr>
          </a:lstStyle>
          <a:p>
            <a:pPr lvl="0"/>
            <a:r>
              <a:rPr lang="nl-NL" dirty="0"/>
              <a:t>Klik om de subtitel aan </a:t>
            </a:r>
            <a:r>
              <a:rPr lang="nl-NL"/>
              <a:t>te passen</a:t>
            </a:r>
            <a:endParaRPr lang="nl-NL" dirty="0"/>
          </a:p>
        </p:txBody>
      </p:sp>
      <p:sp>
        <p:nvSpPr>
          <p:cNvPr id="3" name="AgendaNR">
            <a:extLst>
              <a:ext uri="{FF2B5EF4-FFF2-40B4-BE49-F238E27FC236}">
                <a16:creationId xmlns:a16="http://schemas.microsoft.com/office/drawing/2014/main" id="{5A175C70-DDB7-7C4A-BDF2-75E8D60774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3750" y="2325681"/>
            <a:ext cx="432000" cy="612000"/>
          </a:xfrm>
          <a:noFill/>
          <a:effectLst/>
        </p:spPr>
        <p:txBody>
          <a:bodyPr anchor="t" anchorCtr="0"/>
          <a:lstStyle>
            <a:lvl1pPr algn="r">
              <a:lnSpc>
                <a:spcPts val="3400"/>
              </a:lnSpc>
              <a:defRPr lang="nl-NL" sz="3200">
                <a:solidFill>
                  <a:srgbClr val="BA6E15"/>
                </a:solidFill>
              </a:defRPr>
            </a:lvl1pPr>
          </a:lstStyle>
          <a:p>
            <a:pPr lvl="0" algn="ctr"/>
            <a:r>
              <a:rPr lang="nl-NL" noProof="0" dirty="0"/>
              <a:t>#</a:t>
            </a:r>
          </a:p>
        </p:txBody>
      </p:sp>
      <p:sp>
        <p:nvSpPr>
          <p:cNvPr id="4" name="AgendaItem">
            <a:extLst>
              <a:ext uri="{FF2B5EF4-FFF2-40B4-BE49-F238E27FC236}">
                <a16:creationId xmlns:a16="http://schemas.microsoft.com/office/drawing/2014/main" id="{B7689C00-52A1-B57E-6E5D-F647902DC1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76049" y="2325681"/>
            <a:ext cx="4320000" cy="439200"/>
          </a:xfrm>
        </p:spPr>
        <p:txBody>
          <a:bodyPr tIns="36000"/>
          <a:lstStyle>
            <a:lvl1pPr>
              <a:lnSpc>
                <a:spcPct val="100000"/>
              </a:lnSpc>
              <a:defRPr sz="2100" kern="100" spc="-30" baseline="0">
                <a:latin typeface="+mj-lt"/>
              </a:defRPr>
            </a:lvl1pPr>
          </a:lstStyle>
          <a:p>
            <a:pPr lvl="0"/>
            <a:r>
              <a:rPr lang="nl-NL" noProof="0" dirty="0"/>
              <a:t>Agenda item</a:t>
            </a:r>
          </a:p>
        </p:txBody>
      </p:sp>
      <p:sp>
        <p:nvSpPr>
          <p:cNvPr id="7" name="Brontekst">
            <a:extLst>
              <a:ext uri="{FF2B5EF4-FFF2-40B4-BE49-F238E27FC236}">
                <a16:creationId xmlns:a16="http://schemas.microsoft.com/office/drawing/2014/main" id="{6B1A9659-DA1B-8AC0-F1E0-A24F622A2F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76049" y="2764881"/>
            <a:ext cx="4320000" cy="183600"/>
          </a:xfrm>
        </p:spPr>
        <p:txBody>
          <a:bodyPr/>
          <a:lstStyle>
            <a:lvl1pPr>
              <a:lnSpc>
                <a:spcPct val="100000"/>
              </a:lnSpc>
              <a:defRPr sz="1200">
                <a:solidFill>
                  <a:srgbClr val="41B6E6"/>
                </a:solidFill>
              </a:defRPr>
            </a:lvl1pPr>
          </a:lstStyle>
          <a:p>
            <a:pPr lvl="0"/>
            <a:r>
              <a:rPr lang="nl-NL" noProof="0" dirty="0"/>
              <a:t>Korte beschrijving of tijd</a:t>
            </a:r>
          </a:p>
        </p:txBody>
      </p:sp>
      <p:sp>
        <p:nvSpPr>
          <p:cNvPr id="8" name="AgendaNR">
            <a:extLst>
              <a:ext uri="{FF2B5EF4-FFF2-40B4-BE49-F238E27FC236}">
                <a16:creationId xmlns:a16="http://schemas.microsoft.com/office/drawing/2014/main" id="{7BB20790-BA81-1F97-1AA8-DCF2CBFC2F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3750" y="3136202"/>
            <a:ext cx="432000" cy="612000"/>
          </a:xfrm>
          <a:noFill/>
          <a:effectLst/>
        </p:spPr>
        <p:txBody>
          <a:bodyPr anchor="t" anchorCtr="0"/>
          <a:lstStyle>
            <a:lvl1pPr algn="r">
              <a:lnSpc>
                <a:spcPts val="3400"/>
              </a:lnSpc>
              <a:defRPr lang="nl-NL" sz="3200">
                <a:solidFill>
                  <a:srgbClr val="BA6E15"/>
                </a:solidFill>
              </a:defRPr>
            </a:lvl1pPr>
          </a:lstStyle>
          <a:p>
            <a:pPr lvl="0" algn="ctr"/>
            <a:r>
              <a:rPr lang="nl-NL" noProof="0" dirty="0"/>
              <a:t>#</a:t>
            </a:r>
          </a:p>
        </p:txBody>
      </p:sp>
      <p:sp>
        <p:nvSpPr>
          <p:cNvPr id="9" name="AgendaItem">
            <a:extLst>
              <a:ext uri="{FF2B5EF4-FFF2-40B4-BE49-F238E27FC236}">
                <a16:creationId xmlns:a16="http://schemas.microsoft.com/office/drawing/2014/main" id="{205A7709-32CA-8C36-D407-04E88A5AE8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76049" y="3136202"/>
            <a:ext cx="4320000" cy="439200"/>
          </a:xfrm>
        </p:spPr>
        <p:txBody>
          <a:bodyPr tIns="36000"/>
          <a:lstStyle>
            <a:lvl1pPr>
              <a:lnSpc>
                <a:spcPct val="100000"/>
              </a:lnSpc>
              <a:defRPr sz="2100" kern="100" spc="-30" baseline="0">
                <a:latin typeface="+mj-lt"/>
              </a:defRPr>
            </a:lvl1pPr>
          </a:lstStyle>
          <a:p>
            <a:pPr lvl="0"/>
            <a:r>
              <a:rPr lang="nl-NL" noProof="0" dirty="0"/>
              <a:t>Agenda item</a:t>
            </a:r>
          </a:p>
        </p:txBody>
      </p:sp>
      <p:sp>
        <p:nvSpPr>
          <p:cNvPr id="10" name="Brontekst">
            <a:extLst>
              <a:ext uri="{FF2B5EF4-FFF2-40B4-BE49-F238E27FC236}">
                <a16:creationId xmlns:a16="http://schemas.microsoft.com/office/drawing/2014/main" id="{11E59A75-1C13-637B-75FB-18122AC26A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76049" y="3575402"/>
            <a:ext cx="4320000" cy="183600"/>
          </a:xfrm>
        </p:spPr>
        <p:txBody>
          <a:bodyPr/>
          <a:lstStyle>
            <a:lvl1pPr>
              <a:lnSpc>
                <a:spcPct val="100000"/>
              </a:lnSpc>
              <a:defRPr sz="1200">
                <a:solidFill>
                  <a:srgbClr val="41B6E6"/>
                </a:solidFill>
              </a:defRPr>
            </a:lvl1pPr>
          </a:lstStyle>
          <a:p>
            <a:pPr lvl="0"/>
            <a:r>
              <a:rPr lang="nl-NL" noProof="0" dirty="0"/>
              <a:t>Korte beschrijving of tijd</a:t>
            </a:r>
          </a:p>
        </p:txBody>
      </p:sp>
      <p:sp>
        <p:nvSpPr>
          <p:cNvPr id="12" name="AgendaNR">
            <a:extLst>
              <a:ext uri="{FF2B5EF4-FFF2-40B4-BE49-F238E27FC236}">
                <a16:creationId xmlns:a16="http://schemas.microsoft.com/office/drawing/2014/main" id="{CFDB5CAC-0D4D-DFAE-CB05-E53DB60CAB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3750" y="3946724"/>
            <a:ext cx="432000" cy="612000"/>
          </a:xfrm>
          <a:noFill/>
          <a:effectLst/>
        </p:spPr>
        <p:txBody>
          <a:bodyPr anchor="t" anchorCtr="0"/>
          <a:lstStyle>
            <a:lvl1pPr algn="r">
              <a:lnSpc>
                <a:spcPts val="3400"/>
              </a:lnSpc>
              <a:defRPr lang="nl-NL" sz="3200">
                <a:solidFill>
                  <a:srgbClr val="BA6E15"/>
                </a:solidFill>
              </a:defRPr>
            </a:lvl1pPr>
          </a:lstStyle>
          <a:p>
            <a:pPr lvl="0" algn="ctr"/>
            <a:r>
              <a:rPr lang="nl-NL" noProof="0" dirty="0"/>
              <a:t>#</a:t>
            </a:r>
          </a:p>
        </p:txBody>
      </p:sp>
      <p:sp>
        <p:nvSpPr>
          <p:cNvPr id="13" name="AgendaItem">
            <a:extLst>
              <a:ext uri="{FF2B5EF4-FFF2-40B4-BE49-F238E27FC236}">
                <a16:creationId xmlns:a16="http://schemas.microsoft.com/office/drawing/2014/main" id="{B8CCA11F-799D-BD0A-86FA-477DD50C318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76049" y="3946724"/>
            <a:ext cx="4320000" cy="439200"/>
          </a:xfrm>
        </p:spPr>
        <p:txBody>
          <a:bodyPr tIns="36000"/>
          <a:lstStyle>
            <a:lvl1pPr>
              <a:lnSpc>
                <a:spcPct val="100000"/>
              </a:lnSpc>
              <a:defRPr sz="2100" kern="100" spc="-30" baseline="0">
                <a:latin typeface="+mj-lt"/>
              </a:defRPr>
            </a:lvl1pPr>
          </a:lstStyle>
          <a:p>
            <a:pPr lvl="0"/>
            <a:r>
              <a:rPr lang="nl-NL" noProof="0" dirty="0"/>
              <a:t>Agenda item</a:t>
            </a:r>
          </a:p>
        </p:txBody>
      </p:sp>
      <p:sp>
        <p:nvSpPr>
          <p:cNvPr id="14" name="Brontekst">
            <a:extLst>
              <a:ext uri="{FF2B5EF4-FFF2-40B4-BE49-F238E27FC236}">
                <a16:creationId xmlns:a16="http://schemas.microsoft.com/office/drawing/2014/main" id="{86430102-8E00-69ED-34DA-D197BD0DAB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76049" y="4385924"/>
            <a:ext cx="4320000" cy="183600"/>
          </a:xfrm>
        </p:spPr>
        <p:txBody>
          <a:bodyPr/>
          <a:lstStyle>
            <a:lvl1pPr>
              <a:lnSpc>
                <a:spcPct val="100000"/>
              </a:lnSpc>
              <a:defRPr sz="1200">
                <a:solidFill>
                  <a:srgbClr val="41B6E6"/>
                </a:solidFill>
              </a:defRPr>
            </a:lvl1pPr>
          </a:lstStyle>
          <a:p>
            <a:pPr lvl="0"/>
            <a:r>
              <a:rPr lang="nl-NL" noProof="0" dirty="0"/>
              <a:t>Korte beschrijving of tijd</a:t>
            </a:r>
          </a:p>
        </p:txBody>
      </p:sp>
      <p:sp>
        <p:nvSpPr>
          <p:cNvPr id="15" name="AgendaNR">
            <a:extLst>
              <a:ext uri="{FF2B5EF4-FFF2-40B4-BE49-F238E27FC236}">
                <a16:creationId xmlns:a16="http://schemas.microsoft.com/office/drawing/2014/main" id="{373DF3F9-C8B5-1FB7-227C-9AC7581802E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3750" y="4757245"/>
            <a:ext cx="432000" cy="612000"/>
          </a:xfrm>
          <a:noFill/>
          <a:effectLst/>
        </p:spPr>
        <p:txBody>
          <a:bodyPr anchor="t" anchorCtr="0"/>
          <a:lstStyle>
            <a:lvl1pPr algn="r">
              <a:lnSpc>
                <a:spcPts val="3400"/>
              </a:lnSpc>
              <a:defRPr lang="nl-NL" sz="3200">
                <a:solidFill>
                  <a:srgbClr val="BA6E15"/>
                </a:solidFill>
              </a:defRPr>
            </a:lvl1pPr>
          </a:lstStyle>
          <a:p>
            <a:pPr lvl="0" algn="ctr"/>
            <a:r>
              <a:rPr lang="nl-NL" noProof="0" dirty="0"/>
              <a:t>#</a:t>
            </a:r>
          </a:p>
        </p:txBody>
      </p:sp>
      <p:sp>
        <p:nvSpPr>
          <p:cNvPr id="16" name="AgendaItem">
            <a:extLst>
              <a:ext uri="{FF2B5EF4-FFF2-40B4-BE49-F238E27FC236}">
                <a16:creationId xmlns:a16="http://schemas.microsoft.com/office/drawing/2014/main" id="{3764BD53-FFFE-668C-5B4A-CCD053BFB1D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76049" y="4757245"/>
            <a:ext cx="4320000" cy="439200"/>
          </a:xfrm>
        </p:spPr>
        <p:txBody>
          <a:bodyPr tIns="36000"/>
          <a:lstStyle>
            <a:lvl1pPr>
              <a:lnSpc>
                <a:spcPct val="100000"/>
              </a:lnSpc>
              <a:defRPr sz="2100" kern="100" spc="-30" baseline="0">
                <a:latin typeface="+mj-lt"/>
              </a:defRPr>
            </a:lvl1pPr>
          </a:lstStyle>
          <a:p>
            <a:pPr lvl="0"/>
            <a:r>
              <a:rPr lang="nl-NL" noProof="0" dirty="0"/>
              <a:t>Agenda item</a:t>
            </a:r>
          </a:p>
        </p:txBody>
      </p:sp>
      <p:sp>
        <p:nvSpPr>
          <p:cNvPr id="19" name="Brontekst">
            <a:extLst>
              <a:ext uri="{FF2B5EF4-FFF2-40B4-BE49-F238E27FC236}">
                <a16:creationId xmlns:a16="http://schemas.microsoft.com/office/drawing/2014/main" id="{363AA15F-6FC8-81A5-D340-5B09BC1D420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76049" y="5196445"/>
            <a:ext cx="4320000" cy="183600"/>
          </a:xfrm>
        </p:spPr>
        <p:txBody>
          <a:bodyPr/>
          <a:lstStyle>
            <a:lvl1pPr>
              <a:lnSpc>
                <a:spcPct val="100000"/>
              </a:lnSpc>
              <a:defRPr sz="1200">
                <a:solidFill>
                  <a:srgbClr val="41B6E6"/>
                </a:solidFill>
              </a:defRPr>
            </a:lvl1pPr>
          </a:lstStyle>
          <a:p>
            <a:pPr lvl="0"/>
            <a:r>
              <a:rPr lang="nl-NL" noProof="0" dirty="0"/>
              <a:t>Korte beschrijving of tijd</a:t>
            </a:r>
          </a:p>
        </p:txBody>
      </p:sp>
      <p:sp>
        <p:nvSpPr>
          <p:cNvPr id="20" name="AgendaNR">
            <a:extLst>
              <a:ext uri="{FF2B5EF4-FFF2-40B4-BE49-F238E27FC236}">
                <a16:creationId xmlns:a16="http://schemas.microsoft.com/office/drawing/2014/main" id="{41D96B7B-A174-8A7A-4C3E-A9C6789768E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3748" y="5567767"/>
            <a:ext cx="440652" cy="612000"/>
          </a:xfrm>
          <a:noFill/>
          <a:effectLst/>
        </p:spPr>
        <p:txBody>
          <a:bodyPr anchor="t" anchorCtr="0"/>
          <a:lstStyle>
            <a:lvl1pPr algn="r">
              <a:lnSpc>
                <a:spcPts val="3400"/>
              </a:lnSpc>
              <a:defRPr lang="nl-NL" sz="3200">
                <a:solidFill>
                  <a:srgbClr val="BA6E15"/>
                </a:solidFill>
              </a:defRPr>
            </a:lvl1pPr>
          </a:lstStyle>
          <a:p>
            <a:pPr lvl="0" algn="ctr"/>
            <a:r>
              <a:rPr lang="nl-NL" noProof="0" dirty="0"/>
              <a:t>#</a:t>
            </a:r>
          </a:p>
        </p:txBody>
      </p:sp>
      <p:sp>
        <p:nvSpPr>
          <p:cNvPr id="21" name="AgendaItem">
            <a:extLst>
              <a:ext uri="{FF2B5EF4-FFF2-40B4-BE49-F238E27FC236}">
                <a16:creationId xmlns:a16="http://schemas.microsoft.com/office/drawing/2014/main" id="{28F428E6-4648-EAD1-78D7-06833CC5E8B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76049" y="5567767"/>
            <a:ext cx="4320000" cy="439200"/>
          </a:xfrm>
        </p:spPr>
        <p:txBody>
          <a:bodyPr tIns="36000"/>
          <a:lstStyle>
            <a:lvl1pPr>
              <a:lnSpc>
                <a:spcPct val="100000"/>
              </a:lnSpc>
              <a:defRPr sz="2100" kern="100" spc="-30" baseline="0">
                <a:latin typeface="+mj-lt"/>
              </a:defRPr>
            </a:lvl1pPr>
          </a:lstStyle>
          <a:p>
            <a:pPr lvl="0"/>
            <a:r>
              <a:rPr lang="nl-NL" noProof="0" dirty="0"/>
              <a:t>Agenda item</a:t>
            </a:r>
          </a:p>
        </p:txBody>
      </p:sp>
      <p:sp>
        <p:nvSpPr>
          <p:cNvPr id="22" name="Brontekst">
            <a:extLst>
              <a:ext uri="{FF2B5EF4-FFF2-40B4-BE49-F238E27FC236}">
                <a16:creationId xmlns:a16="http://schemas.microsoft.com/office/drawing/2014/main" id="{B2847D2B-2816-2A9E-4D30-DD19DD3A772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76049" y="6006967"/>
            <a:ext cx="4320000" cy="183600"/>
          </a:xfrm>
        </p:spPr>
        <p:txBody>
          <a:bodyPr/>
          <a:lstStyle>
            <a:lvl1pPr>
              <a:lnSpc>
                <a:spcPct val="100000"/>
              </a:lnSpc>
              <a:defRPr sz="1200">
                <a:solidFill>
                  <a:srgbClr val="41B6E6"/>
                </a:solidFill>
              </a:defRPr>
            </a:lvl1pPr>
          </a:lstStyle>
          <a:p>
            <a:pPr lvl="0"/>
            <a:r>
              <a:rPr lang="nl-NL" noProof="0" dirty="0"/>
              <a:t>Korte beschrijving of tijd</a:t>
            </a:r>
          </a:p>
        </p:txBody>
      </p:sp>
    </p:spTree>
    <p:extLst>
      <p:ext uri="{BB962C8B-B14F-4D97-AF65-F5344CB8AC3E}">
        <p14:creationId xmlns:p14="http://schemas.microsoft.com/office/powerpoint/2010/main" val="455498037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m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D2854-08BB-4A3B-B664-0663A39E2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750" y="705226"/>
            <a:ext cx="10594976" cy="540000"/>
          </a:xfrm>
        </p:spPr>
        <p:txBody>
          <a:bodyPr lIns="0" tIns="0" rIns="0" bIns="0" anchor="t" anchorCtr="0">
            <a:noAutofit/>
          </a:bodyPr>
          <a:lstStyle>
            <a:lvl1pPr>
              <a:defRPr sz="4000"/>
            </a:lvl1pPr>
          </a:lstStyle>
          <a:p>
            <a:r>
              <a:rPr lang="nl-NL" dirty="0"/>
              <a:t>Klik om de titel aan te passen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7B187-D2F9-436A-AFB2-90812B3A96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3750" y="2325680"/>
            <a:ext cx="10594975" cy="3996905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100"/>
            </a:lvl1pPr>
            <a:lvl2pPr>
              <a:lnSpc>
                <a:spcPct val="140000"/>
              </a:lnSpc>
              <a:defRPr sz="2100"/>
            </a:lvl2pPr>
            <a:lvl3pPr>
              <a:lnSpc>
                <a:spcPct val="140000"/>
              </a:lnSpc>
              <a:defRPr sz="2100"/>
            </a:lvl3pPr>
            <a:lvl4pPr>
              <a:lnSpc>
                <a:spcPct val="140000"/>
              </a:lnSpc>
              <a:defRPr sz="2100"/>
            </a:lvl4pPr>
            <a:lvl5pPr>
              <a:lnSpc>
                <a:spcPct val="140000"/>
              </a:lnSpc>
              <a:defRPr sz="2100"/>
            </a:lvl5pPr>
            <a:lvl6pPr>
              <a:lnSpc>
                <a:spcPct val="140000"/>
              </a:lnSpc>
              <a:defRPr sz="2100"/>
            </a:lvl6pPr>
            <a:lvl7pPr>
              <a:defRPr sz="2100"/>
            </a:lvl7pPr>
            <a:lvl8pPr>
              <a:defRPr sz="2100"/>
            </a:lvl8pPr>
          </a:lstStyle>
          <a:p>
            <a:pPr lvl="0"/>
            <a:r>
              <a:rPr lang="nl-NL" noProof="0" dirty="0"/>
              <a:t>Niveau 1</a:t>
            </a:r>
          </a:p>
          <a:p>
            <a:pPr lvl="1"/>
            <a:r>
              <a:rPr lang="nl-NL" noProof="0" dirty="0"/>
              <a:t>Niveau 2</a:t>
            </a:r>
          </a:p>
          <a:p>
            <a:pPr lvl="2"/>
            <a:r>
              <a:rPr lang="nl-NL" noProof="0" dirty="0"/>
              <a:t>Niveau 3</a:t>
            </a:r>
          </a:p>
          <a:p>
            <a:pPr lvl="3"/>
            <a:r>
              <a:rPr lang="nl-NL" noProof="0" dirty="0"/>
              <a:t>Niveau 4</a:t>
            </a:r>
          </a:p>
          <a:p>
            <a:pPr lvl="4"/>
            <a:r>
              <a:rPr lang="nl-NL" noProof="0" dirty="0"/>
              <a:t>Niveau 5</a:t>
            </a:r>
          </a:p>
          <a:p>
            <a:pPr lvl="5"/>
            <a:r>
              <a:rPr lang="nl-NL" noProof="0" dirty="0"/>
              <a:t>Niveau 6</a:t>
            </a:r>
          </a:p>
          <a:p>
            <a:pPr lvl="6"/>
            <a:r>
              <a:rPr lang="nl-NL" noProof="0" dirty="0"/>
              <a:t>Niveau 7</a:t>
            </a:r>
          </a:p>
          <a:p>
            <a:pPr lvl="7"/>
            <a:r>
              <a:rPr lang="nl-NL" noProof="0" dirty="0"/>
              <a:t>Niveau 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F4B4E-4BA2-40C4-9402-712EC658D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Intern vertrouwelijk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1B70B-FEF4-4A90-AB45-1B6D6D707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011A-0747-491B-A9B2-3D4498438763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xtTop">
            <a:extLst>
              <a:ext uri="{FF2B5EF4-FFF2-40B4-BE49-F238E27FC236}">
                <a16:creationId xmlns:a16="http://schemas.microsoft.com/office/drawing/2014/main" id="{7156D54A-CE8F-4C09-9F83-4BAEB92F86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3749" y="505165"/>
            <a:ext cx="10594973" cy="158409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1300" b="1" cap="all" baseline="0">
                <a:solidFill>
                  <a:srgbClr val="BA6E15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KLIK OM AAN </a:t>
            </a:r>
            <a:r>
              <a:rPr lang="nl-NL"/>
              <a:t>TE PASSEN</a:t>
            </a:r>
            <a:endParaRPr lang="nl-NL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07D1600-6484-4BE0-BE0B-BB0157E908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3748" y="1291800"/>
            <a:ext cx="10594975" cy="40565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500">
                <a:latin typeface="Verdana Pro Light" panose="020B0304030504040204" pitchFamily="34" charset="0"/>
              </a:defRPr>
            </a:lvl1pPr>
          </a:lstStyle>
          <a:p>
            <a:pPr lvl="0"/>
            <a:r>
              <a:rPr lang="nl-NL" dirty="0"/>
              <a:t>Klik om de subtitel aan </a:t>
            </a:r>
            <a:r>
              <a:rPr lang="nl-NL"/>
              <a:t>te passen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041176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grafiek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D2854-08BB-4A3B-B664-0663A39E2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750" y="705226"/>
            <a:ext cx="10594976" cy="540000"/>
          </a:xfrm>
        </p:spPr>
        <p:txBody>
          <a:bodyPr lIns="0" tIns="0" rIns="0" bIns="0" anchor="t" anchorCtr="0">
            <a:noAutofit/>
          </a:bodyPr>
          <a:lstStyle>
            <a:lvl1pPr>
              <a:defRPr sz="4000"/>
            </a:lvl1pPr>
          </a:lstStyle>
          <a:p>
            <a:r>
              <a:rPr lang="nl-NL" dirty="0"/>
              <a:t>Klik om de titel aan te passen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F4B4E-4BA2-40C4-9402-712EC658D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Intern vertrouwelijk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1B70B-FEF4-4A90-AB45-1B6D6D707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011A-0747-491B-A9B2-3D4498438763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xtTop">
            <a:extLst>
              <a:ext uri="{FF2B5EF4-FFF2-40B4-BE49-F238E27FC236}">
                <a16:creationId xmlns:a16="http://schemas.microsoft.com/office/drawing/2014/main" id="{7156D54A-CE8F-4C09-9F83-4BAEB92F86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3749" y="505165"/>
            <a:ext cx="10594973" cy="158409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1300" b="1" cap="all" baseline="0">
                <a:solidFill>
                  <a:srgbClr val="BA6E15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KLIK OM AAN </a:t>
            </a:r>
            <a:r>
              <a:rPr lang="nl-NL"/>
              <a:t>TE PASSEN</a:t>
            </a:r>
            <a:endParaRPr lang="nl-NL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07D1600-6484-4BE0-BE0B-BB0157E908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3748" y="1291800"/>
            <a:ext cx="10594975" cy="40565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500">
                <a:latin typeface="Verdana Pro Light" panose="020B0304030504040204" pitchFamily="34" charset="0"/>
              </a:defRPr>
            </a:lvl1pPr>
          </a:lstStyle>
          <a:p>
            <a:pPr lvl="0"/>
            <a:r>
              <a:rPr lang="nl-NL" dirty="0"/>
              <a:t>Klik om de subtitel aan </a:t>
            </a:r>
            <a:r>
              <a:rPr lang="nl-NL"/>
              <a:t>te passen</a:t>
            </a:r>
            <a:endParaRPr lang="nl-NL" dirty="0"/>
          </a:p>
        </p:txBody>
      </p:sp>
      <p:sp>
        <p:nvSpPr>
          <p:cNvPr id="7" name="Chart Placeholder 10">
            <a:extLst>
              <a:ext uri="{FF2B5EF4-FFF2-40B4-BE49-F238E27FC236}">
                <a16:creationId xmlns:a16="http://schemas.microsoft.com/office/drawing/2014/main" id="{3FD31474-83B7-2353-EC50-E141D0DED9F8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793751" y="2505600"/>
            <a:ext cx="10594972" cy="3542400"/>
          </a:xfrm>
        </p:spPr>
        <p:txBody>
          <a:bodyPr/>
          <a:lstStyle/>
          <a:p>
            <a:r>
              <a:rPr lang="nl-NL" dirty="0"/>
              <a:t>Klik op het pictogram als u een grafiek wilt toevoegen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F29F0B-F5BB-2E4D-0E99-512BB42BF91A}"/>
              </a:ext>
            </a:extLst>
          </p:cNvPr>
          <p:cNvSpPr/>
          <p:nvPr userDrawn="1"/>
        </p:nvSpPr>
        <p:spPr>
          <a:xfrm>
            <a:off x="793751" y="2235679"/>
            <a:ext cx="5299200" cy="90000"/>
          </a:xfrm>
          <a:prstGeom prst="rect">
            <a:avLst/>
          </a:prstGeom>
          <a:solidFill>
            <a:srgbClr val="41B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8C6C08-D9B5-6A71-FCD8-310BCC2072BD}"/>
              </a:ext>
            </a:extLst>
          </p:cNvPr>
          <p:cNvSpPr/>
          <p:nvPr userDrawn="1"/>
        </p:nvSpPr>
        <p:spPr>
          <a:xfrm>
            <a:off x="6089523" y="6237775"/>
            <a:ext cx="5299200" cy="90000"/>
          </a:xfrm>
          <a:prstGeom prst="rect">
            <a:avLst/>
          </a:prstGeom>
          <a:solidFill>
            <a:srgbClr val="41B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622253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grafiek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D2854-08BB-4A3B-B664-0663A39E2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750" y="705226"/>
            <a:ext cx="10594976" cy="540000"/>
          </a:xfrm>
        </p:spPr>
        <p:txBody>
          <a:bodyPr lIns="0" tIns="0" rIns="0" bIns="0" anchor="t" anchorCtr="0">
            <a:noAutofit/>
          </a:bodyPr>
          <a:lstStyle>
            <a:lvl1pPr>
              <a:defRPr sz="4000"/>
            </a:lvl1pPr>
          </a:lstStyle>
          <a:p>
            <a:r>
              <a:rPr lang="nl-NL" dirty="0"/>
              <a:t>Klik om de titel aan te passen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F4B4E-4BA2-40C4-9402-712EC658D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Intern vertrouwelijk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1B70B-FEF4-4A90-AB45-1B6D6D707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011A-0747-491B-A9B2-3D4498438763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xtTop">
            <a:extLst>
              <a:ext uri="{FF2B5EF4-FFF2-40B4-BE49-F238E27FC236}">
                <a16:creationId xmlns:a16="http://schemas.microsoft.com/office/drawing/2014/main" id="{7156D54A-CE8F-4C09-9F83-4BAEB92F86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3749" y="505165"/>
            <a:ext cx="10594973" cy="158409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1300" b="1" cap="all" baseline="0">
                <a:solidFill>
                  <a:srgbClr val="BA6E15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KLIK OM AAN </a:t>
            </a:r>
            <a:r>
              <a:rPr lang="nl-NL"/>
              <a:t>TE PASSEN</a:t>
            </a:r>
            <a:endParaRPr lang="nl-NL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07D1600-6484-4BE0-BE0B-BB0157E908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3748" y="1291800"/>
            <a:ext cx="10594975" cy="40565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500">
                <a:latin typeface="Verdana Pro Light" panose="020B0304030504040204" pitchFamily="34" charset="0"/>
              </a:defRPr>
            </a:lvl1pPr>
          </a:lstStyle>
          <a:p>
            <a:pPr lvl="0"/>
            <a:r>
              <a:rPr lang="nl-NL" dirty="0"/>
              <a:t>Klik om de subtitel aan </a:t>
            </a:r>
            <a:r>
              <a:rPr lang="nl-NL"/>
              <a:t>te passen</a:t>
            </a:r>
            <a:endParaRPr lang="nl-NL" dirty="0"/>
          </a:p>
        </p:txBody>
      </p:sp>
      <p:sp>
        <p:nvSpPr>
          <p:cNvPr id="7" name="Chart Placeholder 10">
            <a:extLst>
              <a:ext uri="{FF2B5EF4-FFF2-40B4-BE49-F238E27FC236}">
                <a16:creationId xmlns:a16="http://schemas.microsoft.com/office/drawing/2014/main" id="{3FD31474-83B7-2353-EC50-E141D0DED9F8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793751" y="2505600"/>
            <a:ext cx="10594972" cy="3542400"/>
          </a:xfrm>
        </p:spPr>
        <p:txBody>
          <a:bodyPr/>
          <a:lstStyle/>
          <a:p>
            <a:r>
              <a:rPr lang="nl-NL" dirty="0"/>
              <a:t>Klik op het pictogram als u een grafiek wilt toevoegen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A31D29-7EBF-482A-9871-6A3A0F5C3568}"/>
              </a:ext>
            </a:extLst>
          </p:cNvPr>
          <p:cNvSpPr/>
          <p:nvPr userDrawn="1"/>
        </p:nvSpPr>
        <p:spPr>
          <a:xfrm>
            <a:off x="793751" y="2235679"/>
            <a:ext cx="5299200" cy="90000"/>
          </a:xfrm>
          <a:prstGeom prst="rect">
            <a:avLst/>
          </a:prstGeom>
          <a:solidFill>
            <a:srgbClr val="D19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ADAB1A-D870-1E25-DA30-777D656728D9}"/>
              </a:ext>
            </a:extLst>
          </p:cNvPr>
          <p:cNvSpPr/>
          <p:nvPr userDrawn="1"/>
        </p:nvSpPr>
        <p:spPr>
          <a:xfrm>
            <a:off x="6089523" y="6237775"/>
            <a:ext cx="5299200" cy="90000"/>
          </a:xfrm>
          <a:prstGeom prst="rect">
            <a:avLst/>
          </a:prstGeom>
          <a:solidFill>
            <a:srgbClr val="D19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711532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B5F8D-E43A-4FC9-B06A-77BB61702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216" y="6513483"/>
            <a:ext cx="3240000" cy="206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ct val="100000"/>
              </a:lnSpc>
              <a:defRPr sz="1000">
                <a:solidFill>
                  <a:srgbClr val="21305B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dirty="0"/>
              <a:t>Intern vertrouwelijk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21AF4F-5ABB-4191-9E60-5B934FDA7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705226"/>
            <a:ext cx="10595833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titel aan te passen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4E63F-5549-4404-B539-00628E9F1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773" y="2326585"/>
            <a:ext cx="10594952" cy="39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Niveau 1</a:t>
            </a:r>
          </a:p>
          <a:p>
            <a:pPr lvl="1"/>
            <a:r>
              <a:rPr lang="nl-NL" noProof="0" dirty="0"/>
              <a:t>Niveau 2</a:t>
            </a:r>
          </a:p>
          <a:p>
            <a:pPr lvl="2"/>
            <a:r>
              <a:rPr lang="nl-NL" noProof="0" dirty="0"/>
              <a:t>Niveau 3</a:t>
            </a:r>
          </a:p>
          <a:p>
            <a:pPr lvl="3"/>
            <a:r>
              <a:rPr lang="nl-NL" noProof="0" dirty="0"/>
              <a:t>Niveau 4</a:t>
            </a:r>
          </a:p>
          <a:p>
            <a:pPr lvl="4"/>
            <a:r>
              <a:rPr lang="nl-NL" noProof="0" dirty="0"/>
              <a:t>Niveau 5</a:t>
            </a:r>
          </a:p>
          <a:p>
            <a:pPr lvl="5"/>
            <a:r>
              <a:rPr lang="nl-NL" noProof="0" dirty="0"/>
              <a:t>Niveau 6</a:t>
            </a:r>
          </a:p>
          <a:p>
            <a:pPr lvl="6"/>
            <a:r>
              <a:rPr lang="nl-NL" noProof="0" dirty="0"/>
              <a:t>Niveau 7</a:t>
            </a:r>
          </a:p>
          <a:p>
            <a:pPr lvl="7"/>
            <a:r>
              <a:rPr lang="nl-NL" noProof="0" dirty="0"/>
              <a:t>Niveau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17707-A77B-4AFA-8BE0-204B4849B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8724" y="6513484"/>
            <a:ext cx="605059" cy="206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ct val="100000"/>
              </a:lnSpc>
              <a:defRPr sz="1000">
                <a:solidFill>
                  <a:srgbClr val="21305B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3695011A-0747-491B-A9B2-3D4498438763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298ED1-2764-4385-933C-3F30E599E900}"/>
              </a:ext>
            </a:extLst>
          </p:cNvPr>
          <p:cNvGrpSpPr/>
          <p:nvPr userDrawn="1"/>
        </p:nvGrpSpPr>
        <p:grpSpPr>
          <a:xfrm>
            <a:off x="0" y="0"/>
            <a:ext cx="527892" cy="527892"/>
            <a:chOff x="0" y="0"/>
            <a:chExt cx="546100" cy="54610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B64D234-378F-4342-B84F-7831F938BD59}"/>
                </a:ext>
              </a:extLst>
            </p:cNvPr>
            <p:cNvSpPr/>
            <p:nvPr/>
          </p:nvSpPr>
          <p:spPr>
            <a:xfrm>
              <a:off x="0" y="0"/>
              <a:ext cx="546100" cy="546100"/>
            </a:xfrm>
            <a:custGeom>
              <a:avLst/>
              <a:gdLst>
                <a:gd name="connsiteX0" fmla="*/ 0 w 546100"/>
                <a:gd name="connsiteY0" fmla="*/ 0 h 546100"/>
                <a:gd name="connsiteX1" fmla="*/ 546100 w 546100"/>
                <a:gd name="connsiteY1" fmla="*/ 0 h 546100"/>
                <a:gd name="connsiteX2" fmla="*/ 546100 w 546100"/>
                <a:gd name="connsiteY2" fmla="*/ 546100 h 546100"/>
                <a:gd name="connsiteX3" fmla="*/ 0 w 546100"/>
                <a:gd name="connsiteY3" fmla="*/ 546100 h 54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6100" h="546100">
                  <a:moveTo>
                    <a:pt x="0" y="0"/>
                  </a:moveTo>
                  <a:lnTo>
                    <a:pt x="546100" y="0"/>
                  </a:lnTo>
                  <a:lnTo>
                    <a:pt x="546100" y="546100"/>
                  </a:lnTo>
                  <a:lnTo>
                    <a:pt x="0" y="546100"/>
                  </a:lnTo>
                  <a:close/>
                </a:path>
              </a:pathLst>
            </a:custGeom>
            <a:solidFill>
              <a:srgbClr val="21305B"/>
            </a:solidFill>
            <a:ln w="126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2554A2A-F2CA-4C6E-AEE4-1902B10501D1}"/>
                </a:ext>
              </a:extLst>
            </p:cNvPr>
            <p:cNvSpPr/>
            <p:nvPr/>
          </p:nvSpPr>
          <p:spPr>
            <a:xfrm>
              <a:off x="198217" y="177667"/>
              <a:ext cx="149254" cy="191526"/>
            </a:xfrm>
            <a:custGeom>
              <a:avLst/>
              <a:gdLst>
                <a:gd name="connsiteX0" fmla="*/ 19460 w 149254"/>
                <a:gd name="connsiteY0" fmla="*/ 73284 h 191526"/>
                <a:gd name="connsiteX1" fmla="*/ 19460 w 149254"/>
                <a:gd name="connsiteY1" fmla="*/ 62616 h 191526"/>
                <a:gd name="connsiteX2" fmla="*/ 19460 w 149254"/>
                <a:gd name="connsiteY2" fmla="*/ 46741 h 191526"/>
                <a:gd name="connsiteX3" fmla="*/ 19460 w 149254"/>
                <a:gd name="connsiteY3" fmla="*/ 31628 h 191526"/>
                <a:gd name="connsiteX4" fmla="*/ 19460 w 149254"/>
                <a:gd name="connsiteY4" fmla="*/ 22865 h 191526"/>
                <a:gd name="connsiteX5" fmla="*/ 8665 w 149254"/>
                <a:gd name="connsiteY5" fmla="*/ 16134 h 191526"/>
                <a:gd name="connsiteX6" fmla="*/ 2950 w 149254"/>
                <a:gd name="connsiteY6" fmla="*/ 13975 h 191526"/>
                <a:gd name="connsiteX7" fmla="*/ 1680 w 149254"/>
                <a:gd name="connsiteY7" fmla="*/ 9911 h 191526"/>
                <a:gd name="connsiteX8" fmla="*/ 1680 w 149254"/>
                <a:gd name="connsiteY8" fmla="*/ 4577 h 191526"/>
                <a:gd name="connsiteX9" fmla="*/ 2569 w 149254"/>
                <a:gd name="connsiteY9" fmla="*/ 1021 h 191526"/>
                <a:gd name="connsiteX10" fmla="*/ 5490 w 149254"/>
                <a:gd name="connsiteY10" fmla="*/ 259 h 191526"/>
                <a:gd name="connsiteX11" fmla="*/ 11078 w 149254"/>
                <a:gd name="connsiteY11" fmla="*/ 259 h 191526"/>
                <a:gd name="connsiteX12" fmla="*/ 17682 w 149254"/>
                <a:gd name="connsiteY12" fmla="*/ 132 h 191526"/>
                <a:gd name="connsiteX13" fmla="*/ 26826 w 149254"/>
                <a:gd name="connsiteY13" fmla="*/ 132 h 191526"/>
                <a:gd name="connsiteX14" fmla="*/ 35208 w 149254"/>
                <a:gd name="connsiteY14" fmla="*/ 132 h 191526"/>
                <a:gd name="connsiteX15" fmla="*/ 46384 w 149254"/>
                <a:gd name="connsiteY15" fmla="*/ 132 h 191526"/>
                <a:gd name="connsiteX16" fmla="*/ 59846 w 149254"/>
                <a:gd name="connsiteY16" fmla="*/ 132 h 191526"/>
                <a:gd name="connsiteX17" fmla="*/ 73689 w 149254"/>
                <a:gd name="connsiteY17" fmla="*/ 132 h 191526"/>
                <a:gd name="connsiteX18" fmla="*/ 86389 w 149254"/>
                <a:gd name="connsiteY18" fmla="*/ 132 h 191526"/>
                <a:gd name="connsiteX19" fmla="*/ 95279 w 149254"/>
                <a:gd name="connsiteY19" fmla="*/ 132 h 191526"/>
                <a:gd name="connsiteX20" fmla="*/ 105312 w 149254"/>
                <a:gd name="connsiteY20" fmla="*/ 1529 h 191526"/>
                <a:gd name="connsiteX21" fmla="*/ 115853 w 149254"/>
                <a:gd name="connsiteY21" fmla="*/ 5466 h 191526"/>
                <a:gd name="connsiteX22" fmla="*/ 125886 w 149254"/>
                <a:gd name="connsiteY22" fmla="*/ 13213 h 191526"/>
                <a:gd name="connsiteX23" fmla="*/ 137189 w 149254"/>
                <a:gd name="connsiteY23" fmla="*/ 43312 h 191526"/>
                <a:gd name="connsiteX24" fmla="*/ 132744 w 149254"/>
                <a:gd name="connsiteY24" fmla="*/ 63124 h 191526"/>
                <a:gd name="connsiteX25" fmla="*/ 122457 w 149254"/>
                <a:gd name="connsiteY25" fmla="*/ 75189 h 191526"/>
                <a:gd name="connsiteX26" fmla="*/ 110900 w 149254"/>
                <a:gd name="connsiteY26" fmla="*/ 81539 h 191526"/>
                <a:gd name="connsiteX27" fmla="*/ 102518 w 149254"/>
                <a:gd name="connsiteY27" fmla="*/ 84206 h 191526"/>
                <a:gd name="connsiteX28" fmla="*/ 96422 w 149254"/>
                <a:gd name="connsiteY28" fmla="*/ 85603 h 191526"/>
                <a:gd name="connsiteX29" fmla="*/ 95279 w 149254"/>
                <a:gd name="connsiteY29" fmla="*/ 87127 h 191526"/>
                <a:gd name="connsiteX30" fmla="*/ 96422 w 149254"/>
                <a:gd name="connsiteY30" fmla="*/ 88524 h 191526"/>
                <a:gd name="connsiteX31" fmla="*/ 102518 w 149254"/>
                <a:gd name="connsiteY31" fmla="*/ 89286 h 191526"/>
                <a:gd name="connsiteX32" fmla="*/ 123600 w 149254"/>
                <a:gd name="connsiteY32" fmla="*/ 94366 h 191526"/>
                <a:gd name="connsiteX33" fmla="*/ 147095 w 149254"/>
                <a:gd name="connsiteY33" fmla="*/ 122052 h 191526"/>
                <a:gd name="connsiteX34" fmla="*/ 149254 w 149254"/>
                <a:gd name="connsiteY34" fmla="*/ 136530 h 191526"/>
                <a:gd name="connsiteX35" fmla="*/ 144682 w 149254"/>
                <a:gd name="connsiteY35" fmla="*/ 155580 h 191526"/>
                <a:gd name="connsiteX36" fmla="*/ 132744 w 149254"/>
                <a:gd name="connsiteY36" fmla="*/ 173995 h 191526"/>
                <a:gd name="connsiteX37" fmla="*/ 113567 w 149254"/>
                <a:gd name="connsiteY37" fmla="*/ 186695 h 191526"/>
                <a:gd name="connsiteX38" fmla="*/ 88167 w 149254"/>
                <a:gd name="connsiteY38" fmla="*/ 191521 h 191526"/>
                <a:gd name="connsiteX39" fmla="*/ 74197 w 149254"/>
                <a:gd name="connsiteY39" fmla="*/ 191521 h 191526"/>
                <a:gd name="connsiteX40" fmla="*/ 62259 w 149254"/>
                <a:gd name="connsiteY40" fmla="*/ 190759 h 191526"/>
                <a:gd name="connsiteX41" fmla="*/ 49559 w 149254"/>
                <a:gd name="connsiteY41" fmla="*/ 189870 h 191526"/>
                <a:gd name="connsiteX42" fmla="*/ 34700 w 149254"/>
                <a:gd name="connsiteY42" fmla="*/ 189870 h 191526"/>
                <a:gd name="connsiteX43" fmla="*/ 26699 w 149254"/>
                <a:gd name="connsiteY43" fmla="*/ 189870 h 191526"/>
                <a:gd name="connsiteX44" fmla="*/ 17682 w 149254"/>
                <a:gd name="connsiteY44" fmla="*/ 190632 h 191526"/>
                <a:gd name="connsiteX45" fmla="*/ 9300 w 149254"/>
                <a:gd name="connsiteY45" fmla="*/ 190632 h 191526"/>
                <a:gd name="connsiteX46" fmla="*/ 3458 w 149254"/>
                <a:gd name="connsiteY46" fmla="*/ 190632 h 191526"/>
                <a:gd name="connsiteX47" fmla="*/ 664 w 149254"/>
                <a:gd name="connsiteY47" fmla="*/ 189489 h 191526"/>
                <a:gd name="connsiteX48" fmla="*/ 29 w 149254"/>
                <a:gd name="connsiteY48" fmla="*/ 186314 h 191526"/>
                <a:gd name="connsiteX49" fmla="*/ 29 w 149254"/>
                <a:gd name="connsiteY49" fmla="*/ 180472 h 191526"/>
                <a:gd name="connsiteX50" fmla="*/ 1299 w 149254"/>
                <a:gd name="connsiteY50" fmla="*/ 176281 h 191526"/>
                <a:gd name="connsiteX51" fmla="*/ 7014 w 149254"/>
                <a:gd name="connsiteY51" fmla="*/ 174249 h 191526"/>
                <a:gd name="connsiteX52" fmla="*/ 16158 w 149254"/>
                <a:gd name="connsiteY52" fmla="*/ 170312 h 191526"/>
                <a:gd name="connsiteX53" fmla="*/ 18317 w 149254"/>
                <a:gd name="connsiteY53" fmla="*/ 163454 h 191526"/>
                <a:gd name="connsiteX54" fmla="*/ 18317 w 149254"/>
                <a:gd name="connsiteY54" fmla="*/ 153548 h 191526"/>
                <a:gd name="connsiteX55" fmla="*/ 18317 w 149254"/>
                <a:gd name="connsiteY55" fmla="*/ 73284 h 191526"/>
                <a:gd name="connsiteX56" fmla="*/ 53242 w 149254"/>
                <a:gd name="connsiteY56" fmla="*/ 76332 h 191526"/>
                <a:gd name="connsiteX57" fmla="*/ 54258 w 149254"/>
                <a:gd name="connsiteY57" fmla="*/ 80142 h 191526"/>
                <a:gd name="connsiteX58" fmla="*/ 60989 w 149254"/>
                <a:gd name="connsiteY58" fmla="*/ 80904 h 191526"/>
                <a:gd name="connsiteX59" fmla="*/ 70641 w 149254"/>
                <a:gd name="connsiteY59" fmla="*/ 80904 h 191526"/>
                <a:gd name="connsiteX60" fmla="*/ 80293 w 149254"/>
                <a:gd name="connsiteY60" fmla="*/ 79380 h 191526"/>
                <a:gd name="connsiteX61" fmla="*/ 95787 w 149254"/>
                <a:gd name="connsiteY61" fmla="*/ 68077 h 191526"/>
                <a:gd name="connsiteX62" fmla="*/ 102264 w 149254"/>
                <a:gd name="connsiteY62" fmla="*/ 48265 h 191526"/>
                <a:gd name="connsiteX63" fmla="*/ 101375 w 149254"/>
                <a:gd name="connsiteY63" fmla="*/ 40137 h 191526"/>
                <a:gd name="connsiteX64" fmla="*/ 97565 w 149254"/>
                <a:gd name="connsiteY64" fmla="*/ 30231 h 191526"/>
                <a:gd name="connsiteX65" fmla="*/ 88421 w 149254"/>
                <a:gd name="connsiteY65" fmla="*/ 21849 h 191526"/>
                <a:gd name="connsiteX66" fmla="*/ 72165 w 149254"/>
                <a:gd name="connsiteY66" fmla="*/ 18420 h 191526"/>
                <a:gd name="connsiteX67" fmla="*/ 57306 w 149254"/>
                <a:gd name="connsiteY67" fmla="*/ 18420 h 191526"/>
                <a:gd name="connsiteX68" fmla="*/ 54893 w 149254"/>
                <a:gd name="connsiteY68" fmla="*/ 18420 h 191526"/>
                <a:gd name="connsiteX69" fmla="*/ 53877 w 149254"/>
                <a:gd name="connsiteY69" fmla="*/ 19436 h 191526"/>
                <a:gd name="connsiteX70" fmla="*/ 53877 w 149254"/>
                <a:gd name="connsiteY70" fmla="*/ 23119 h 191526"/>
                <a:gd name="connsiteX71" fmla="*/ 53877 w 149254"/>
                <a:gd name="connsiteY71" fmla="*/ 30104 h 191526"/>
                <a:gd name="connsiteX72" fmla="*/ 53877 w 149254"/>
                <a:gd name="connsiteY72" fmla="*/ 37343 h 191526"/>
                <a:gd name="connsiteX73" fmla="*/ 53877 w 149254"/>
                <a:gd name="connsiteY73" fmla="*/ 76332 h 191526"/>
                <a:gd name="connsiteX74" fmla="*/ 53242 w 149254"/>
                <a:gd name="connsiteY74" fmla="*/ 133863 h 191526"/>
                <a:gd name="connsiteX75" fmla="*/ 53242 w 149254"/>
                <a:gd name="connsiteY75" fmla="*/ 155834 h 191526"/>
                <a:gd name="connsiteX76" fmla="*/ 53242 w 149254"/>
                <a:gd name="connsiteY76" fmla="*/ 164343 h 191526"/>
                <a:gd name="connsiteX77" fmla="*/ 55147 w 149254"/>
                <a:gd name="connsiteY77" fmla="*/ 169677 h 191526"/>
                <a:gd name="connsiteX78" fmla="*/ 59973 w 149254"/>
                <a:gd name="connsiteY78" fmla="*/ 172471 h 191526"/>
                <a:gd name="connsiteX79" fmla="*/ 69625 w 149254"/>
                <a:gd name="connsiteY79" fmla="*/ 173360 h 191526"/>
                <a:gd name="connsiteX80" fmla="*/ 83341 w 149254"/>
                <a:gd name="connsiteY80" fmla="*/ 172217 h 191526"/>
                <a:gd name="connsiteX81" fmla="*/ 108741 w 149254"/>
                <a:gd name="connsiteY81" fmla="*/ 154437 h 191526"/>
                <a:gd name="connsiteX82" fmla="*/ 113313 w 149254"/>
                <a:gd name="connsiteY82" fmla="*/ 134625 h 191526"/>
                <a:gd name="connsiteX83" fmla="*/ 111154 w 149254"/>
                <a:gd name="connsiteY83" fmla="*/ 121925 h 191526"/>
                <a:gd name="connsiteX84" fmla="*/ 105947 w 149254"/>
                <a:gd name="connsiteY84" fmla="*/ 111892 h 191526"/>
                <a:gd name="connsiteX85" fmla="*/ 99470 w 149254"/>
                <a:gd name="connsiteY85" fmla="*/ 105288 h 191526"/>
                <a:gd name="connsiteX86" fmla="*/ 93882 w 149254"/>
                <a:gd name="connsiteY86" fmla="*/ 101732 h 191526"/>
                <a:gd name="connsiteX87" fmla="*/ 89056 w 149254"/>
                <a:gd name="connsiteY87" fmla="*/ 99827 h 191526"/>
                <a:gd name="connsiteX88" fmla="*/ 82960 w 149254"/>
                <a:gd name="connsiteY88" fmla="*/ 98557 h 191526"/>
                <a:gd name="connsiteX89" fmla="*/ 74197 w 149254"/>
                <a:gd name="connsiteY89" fmla="*/ 98557 h 191526"/>
                <a:gd name="connsiteX90" fmla="*/ 61497 w 149254"/>
                <a:gd name="connsiteY90" fmla="*/ 98557 h 191526"/>
                <a:gd name="connsiteX91" fmla="*/ 54766 w 149254"/>
                <a:gd name="connsiteY91" fmla="*/ 99827 h 191526"/>
                <a:gd name="connsiteX92" fmla="*/ 53623 w 149254"/>
                <a:gd name="connsiteY92" fmla="*/ 103637 h 19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49254" h="191526">
                  <a:moveTo>
                    <a:pt x="19460" y="73284"/>
                  </a:moveTo>
                  <a:lnTo>
                    <a:pt x="19460" y="62616"/>
                  </a:lnTo>
                  <a:cubicBezTo>
                    <a:pt x="19460" y="57790"/>
                    <a:pt x="19460" y="52329"/>
                    <a:pt x="19460" y="46741"/>
                  </a:cubicBezTo>
                  <a:cubicBezTo>
                    <a:pt x="19460" y="41153"/>
                    <a:pt x="19460" y="36073"/>
                    <a:pt x="19460" y="31628"/>
                  </a:cubicBezTo>
                  <a:cubicBezTo>
                    <a:pt x="19460" y="27183"/>
                    <a:pt x="19460" y="24008"/>
                    <a:pt x="19460" y="22865"/>
                  </a:cubicBezTo>
                  <a:cubicBezTo>
                    <a:pt x="18825" y="19563"/>
                    <a:pt x="15269" y="17404"/>
                    <a:pt x="8665" y="16134"/>
                  </a:cubicBezTo>
                  <a:cubicBezTo>
                    <a:pt x="6646" y="15762"/>
                    <a:pt x="4711" y="15032"/>
                    <a:pt x="2950" y="13975"/>
                  </a:cubicBezTo>
                  <a:cubicBezTo>
                    <a:pt x="1967" y="12864"/>
                    <a:pt x="1505" y="11385"/>
                    <a:pt x="1680" y="9911"/>
                  </a:cubicBezTo>
                  <a:lnTo>
                    <a:pt x="1680" y="4577"/>
                  </a:lnTo>
                  <a:cubicBezTo>
                    <a:pt x="1524" y="3323"/>
                    <a:pt x="1840" y="2055"/>
                    <a:pt x="2569" y="1021"/>
                  </a:cubicBezTo>
                  <a:cubicBezTo>
                    <a:pt x="3396" y="376"/>
                    <a:pt x="4453" y="101"/>
                    <a:pt x="5490" y="259"/>
                  </a:cubicBezTo>
                  <a:lnTo>
                    <a:pt x="11078" y="259"/>
                  </a:lnTo>
                  <a:cubicBezTo>
                    <a:pt x="13275" y="102"/>
                    <a:pt x="15480" y="60"/>
                    <a:pt x="17682" y="132"/>
                  </a:cubicBezTo>
                  <a:cubicBezTo>
                    <a:pt x="20984" y="132"/>
                    <a:pt x="23905" y="132"/>
                    <a:pt x="26826" y="132"/>
                  </a:cubicBezTo>
                  <a:lnTo>
                    <a:pt x="35208" y="132"/>
                  </a:lnTo>
                  <a:cubicBezTo>
                    <a:pt x="38383" y="132"/>
                    <a:pt x="42193" y="132"/>
                    <a:pt x="46384" y="132"/>
                  </a:cubicBezTo>
                  <a:lnTo>
                    <a:pt x="59846" y="132"/>
                  </a:lnTo>
                  <a:lnTo>
                    <a:pt x="73689" y="132"/>
                  </a:lnTo>
                  <a:cubicBezTo>
                    <a:pt x="78261" y="132"/>
                    <a:pt x="82452" y="132"/>
                    <a:pt x="86389" y="132"/>
                  </a:cubicBezTo>
                  <a:cubicBezTo>
                    <a:pt x="89350" y="-44"/>
                    <a:pt x="92319" y="-44"/>
                    <a:pt x="95279" y="132"/>
                  </a:cubicBezTo>
                  <a:cubicBezTo>
                    <a:pt x="98660" y="277"/>
                    <a:pt x="102021" y="745"/>
                    <a:pt x="105312" y="1529"/>
                  </a:cubicBezTo>
                  <a:cubicBezTo>
                    <a:pt x="108980" y="2383"/>
                    <a:pt x="112523" y="3706"/>
                    <a:pt x="115853" y="5466"/>
                  </a:cubicBezTo>
                  <a:cubicBezTo>
                    <a:pt x="119642" y="7415"/>
                    <a:pt x="123043" y="10041"/>
                    <a:pt x="125886" y="13213"/>
                  </a:cubicBezTo>
                  <a:cubicBezTo>
                    <a:pt x="133505" y="21345"/>
                    <a:pt x="137573" y="32176"/>
                    <a:pt x="137189" y="43312"/>
                  </a:cubicBezTo>
                  <a:cubicBezTo>
                    <a:pt x="137447" y="50189"/>
                    <a:pt x="135916" y="57017"/>
                    <a:pt x="132744" y="63124"/>
                  </a:cubicBezTo>
                  <a:cubicBezTo>
                    <a:pt x="130099" y="67754"/>
                    <a:pt x="126610" y="71845"/>
                    <a:pt x="122457" y="75189"/>
                  </a:cubicBezTo>
                  <a:cubicBezTo>
                    <a:pt x="118941" y="77868"/>
                    <a:pt x="115046" y="80008"/>
                    <a:pt x="110900" y="81539"/>
                  </a:cubicBezTo>
                  <a:lnTo>
                    <a:pt x="102518" y="84206"/>
                  </a:lnTo>
                  <a:lnTo>
                    <a:pt x="96422" y="85603"/>
                  </a:lnTo>
                  <a:cubicBezTo>
                    <a:pt x="95731" y="85781"/>
                    <a:pt x="95257" y="86415"/>
                    <a:pt x="95279" y="87127"/>
                  </a:cubicBezTo>
                  <a:cubicBezTo>
                    <a:pt x="95279" y="87889"/>
                    <a:pt x="95279" y="88270"/>
                    <a:pt x="96422" y="88524"/>
                  </a:cubicBezTo>
                  <a:lnTo>
                    <a:pt x="102518" y="89286"/>
                  </a:lnTo>
                  <a:cubicBezTo>
                    <a:pt x="109795" y="89693"/>
                    <a:pt x="116938" y="91414"/>
                    <a:pt x="123600" y="94366"/>
                  </a:cubicBezTo>
                  <a:cubicBezTo>
                    <a:pt x="135109" y="99708"/>
                    <a:pt x="143698" y="109827"/>
                    <a:pt x="147095" y="122052"/>
                  </a:cubicBezTo>
                  <a:cubicBezTo>
                    <a:pt x="148391" y="126776"/>
                    <a:pt x="149115" y="131636"/>
                    <a:pt x="149254" y="136530"/>
                  </a:cubicBezTo>
                  <a:cubicBezTo>
                    <a:pt x="149052" y="143127"/>
                    <a:pt x="147497" y="149611"/>
                    <a:pt x="144682" y="155580"/>
                  </a:cubicBezTo>
                  <a:cubicBezTo>
                    <a:pt x="141987" y="162461"/>
                    <a:pt x="137926" y="168726"/>
                    <a:pt x="132744" y="173995"/>
                  </a:cubicBezTo>
                  <a:cubicBezTo>
                    <a:pt x="127250" y="179450"/>
                    <a:pt x="120734" y="183766"/>
                    <a:pt x="113567" y="186695"/>
                  </a:cubicBezTo>
                  <a:cubicBezTo>
                    <a:pt x="105508" y="189985"/>
                    <a:pt x="96872" y="191626"/>
                    <a:pt x="88167" y="191521"/>
                  </a:cubicBezTo>
                  <a:lnTo>
                    <a:pt x="74197" y="191521"/>
                  </a:lnTo>
                  <a:cubicBezTo>
                    <a:pt x="70006" y="191521"/>
                    <a:pt x="66196" y="191521"/>
                    <a:pt x="62259" y="190759"/>
                  </a:cubicBezTo>
                  <a:lnTo>
                    <a:pt x="49559" y="189870"/>
                  </a:lnTo>
                  <a:cubicBezTo>
                    <a:pt x="45368" y="189870"/>
                    <a:pt x="40415" y="189870"/>
                    <a:pt x="34700" y="189870"/>
                  </a:cubicBezTo>
                  <a:lnTo>
                    <a:pt x="26699" y="189870"/>
                  </a:lnTo>
                  <a:lnTo>
                    <a:pt x="17682" y="190632"/>
                  </a:lnTo>
                  <a:lnTo>
                    <a:pt x="9300" y="190632"/>
                  </a:lnTo>
                  <a:lnTo>
                    <a:pt x="3458" y="190632"/>
                  </a:lnTo>
                  <a:cubicBezTo>
                    <a:pt x="2394" y="190747"/>
                    <a:pt x="1344" y="190317"/>
                    <a:pt x="664" y="189489"/>
                  </a:cubicBezTo>
                  <a:cubicBezTo>
                    <a:pt x="136" y="188519"/>
                    <a:pt x="-85" y="187413"/>
                    <a:pt x="29" y="186314"/>
                  </a:cubicBezTo>
                  <a:lnTo>
                    <a:pt x="29" y="180472"/>
                  </a:lnTo>
                  <a:cubicBezTo>
                    <a:pt x="29" y="178313"/>
                    <a:pt x="29" y="176916"/>
                    <a:pt x="1299" y="176281"/>
                  </a:cubicBezTo>
                  <a:cubicBezTo>
                    <a:pt x="3076" y="175286"/>
                    <a:pt x="5008" y="174599"/>
                    <a:pt x="7014" y="174249"/>
                  </a:cubicBezTo>
                  <a:cubicBezTo>
                    <a:pt x="10374" y="173828"/>
                    <a:pt x="13543" y="172463"/>
                    <a:pt x="16158" y="170312"/>
                  </a:cubicBezTo>
                  <a:cubicBezTo>
                    <a:pt x="17524" y="168282"/>
                    <a:pt x="18273" y="165900"/>
                    <a:pt x="18317" y="163454"/>
                  </a:cubicBezTo>
                  <a:cubicBezTo>
                    <a:pt x="18317" y="160660"/>
                    <a:pt x="18317" y="157358"/>
                    <a:pt x="18317" y="153548"/>
                  </a:cubicBezTo>
                  <a:lnTo>
                    <a:pt x="18317" y="73284"/>
                  </a:lnTo>
                  <a:close/>
                  <a:moveTo>
                    <a:pt x="53242" y="76332"/>
                  </a:moveTo>
                  <a:cubicBezTo>
                    <a:pt x="53242" y="78491"/>
                    <a:pt x="53242" y="79761"/>
                    <a:pt x="54258" y="80142"/>
                  </a:cubicBezTo>
                  <a:cubicBezTo>
                    <a:pt x="56431" y="80832"/>
                    <a:pt x="58717" y="81091"/>
                    <a:pt x="60989" y="80904"/>
                  </a:cubicBezTo>
                  <a:cubicBezTo>
                    <a:pt x="63275" y="80904"/>
                    <a:pt x="66577" y="80904"/>
                    <a:pt x="70641" y="80904"/>
                  </a:cubicBezTo>
                  <a:cubicBezTo>
                    <a:pt x="73908" y="80779"/>
                    <a:pt x="77148" y="80268"/>
                    <a:pt x="80293" y="79380"/>
                  </a:cubicBezTo>
                  <a:cubicBezTo>
                    <a:pt x="86515" y="77331"/>
                    <a:pt x="91935" y="73376"/>
                    <a:pt x="95787" y="68077"/>
                  </a:cubicBezTo>
                  <a:cubicBezTo>
                    <a:pt x="100096" y="62381"/>
                    <a:pt x="102376" y="55407"/>
                    <a:pt x="102264" y="48265"/>
                  </a:cubicBezTo>
                  <a:cubicBezTo>
                    <a:pt x="102163" y="45539"/>
                    <a:pt x="101867" y="42822"/>
                    <a:pt x="101375" y="40137"/>
                  </a:cubicBezTo>
                  <a:cubicBezTo>
                    <a:pt x="100817" y="36604"/>
                    <a:pt x="99519" y="33229"/>
                    <a:pt x="97565" y="30231"/>
                  </a:cubicBezTo>
                  <a:cubicBezTo>
                    <a:pt x="95257" y="26725"/>
                    <a:pt x="92116" y="23845"/>
                    <a:pt x="88421" y="21849"/>
                  </a:cubicBezTo>
                  <a:cubicBezTo>
                    <a:pt x="83386" y="19335"/>
                    <a:pt x="77788" y="18154"/>
                    <a:pt x="72165" y="18420"/>
                  </a:cubicBezTo>
                  <a:lnTo>
                    <a:pt x="57306" y="18420"/>
                  </a:lnTo>
                  <a:cubicBezTo>
                    <a:pt x="56513" y="18231"/>
                    <a:pt x="55687" y="18231"/>
                    <a:pt x="54893" y="18420"/>
                  </a:cubicBezTo>
                  <a:cubicBezTo>
                    <a:pt x="54493" y="18692"/>
                    <a:pt x="54149" y="19036"/>
                    <a:pt x="53877" y="19436"/>
                  </a:cubicBezTo>
                  <a:cubicBezTo>
                    <a:pt x="53747" y="20661"/>
                    <a:pt x="53747" y="21895"/>
                    <a:pt x="53877" y="23119"/>
                  </a:cubicBezTo>
                  <a:cubicBezTo>
                    <a:pt x="53997" y="25446"/>
                    <a:pt x="53997" y="27778"/>
                    <a:pt x="53877" y="30104"/>
                  </a:cubicBezTo>
                  <a:cubicBezTo>
                    <a:pt x="53750" y="32516"/>
                    <a:pt x="53750" y="34932"/>
                    <a:pt x="53877" y="37343"/>
                  </a:cubicBezTo>
                  <a:lnTo>
                    <a:pt x="53877" y="76332"/>
                  </a:lnTo>
                  <a:close/>
                  <a:moveTo>
                    <a:pt x="53242" y="133863"/>
                  </a:moveTo>
                  <a:lnTo>
                    <a:pt x="53242" y="155834"/>
                  </a:lnTo>
                  <a:cubicBezTo>
                    <a:pt x="53098" y="158669"/>
                    <a:pt x="53098" y="161509"/>
                    <a:pt x="53242" y="164343"/>
                  </a:cubicBezTo>
                  <a:cubicBezTo>
                    <a:pt x="53352" y="166267"/>
                    <a:pt x="54013" y="168119"/>
                    <a:pt x="55147" y="169677"/>
                  </a:cubicBezTo>
                  <a:cubicBezTo>
                    <a:pt x="56415" y="171102"/>
                    <a:pt x="58106" y="172082"/>
                    <a:pt x="59973" y="172471"/>
                  </a:cubicBezTo>
                  <a:cubicBezTo>
                    <a:pt x="63153" y="173087"/>
                    <a:pt x="66387" y="173386"/>
                    <a:pt x="69625" y="173360"/>
                  </a:cubicBezTo>
                  <a:cubicBezTo>
                    <a:pt x="74222" y="173358"/>
                    <a:pt x="78809" y="172976"/>
                    <a:pt x="83341" y="172217"/>
                  </a:cubicBezTo>
                  <a:cubicBezTo>
                    <a:pt x="94082" y="170488"/>
                    <a:pt x="103440" y="163937"/>
                    <a:pt x="108741" y="154437"/>
                  </a:cubicBezTo>
                  <a:cubicBezTo>
                    <a:pt x="111894" y="148319"/>
                    <a:pt x="113466" y="141508"/>
                    <a:pt x="113313" y="134625"/>
                  </a:cubicBezTo>
                  <a:cubicBezTo>
                    <a:pt x="113303" y="130301"/>
                    <a:pt x="112573" y="126010"/>
                    <a:pt x="111154" y="121925"/>
                  </a:cubicBezTo>
                  <a:cubicBezTo>
                    <a:pt x="109881" y="118361"/>
                    <a:pt x="108129" y="114985"/>
                    <a:pt x="105947" y="111892"/>
                  </a:cubicBezTo>
                  <a:cubicBezTo>
                    <a:pt x="104051" y="109448"/>
                    <a:pt x="101878" y="107232"/>
                    <a:pt x="99470" y="105288"/>
                  </a:cubicBezTo>
                  <a:cubicBezTo>
                    <a:pt x="97718" y="103938"/>
                    <a:pt x="95847" y="102748"/>
                    <a:pt x="93882" y="101732"/>
                  </a:cubicBezTo>
                  <a:cubicBezTo>
                    <a:pt x="92319" y="100988"/>
                    <a:pt x="90706" y="100352"/>
                    <a:pt x="89056" y="99827"/>
                  </a:cubicBezTo>
                  <a:cubicBezTo>
                    <a:pt x="87070" y="99210"/>
                    <a:pt x="85028" y="98785"/>
                    <a:pt x="82960" y="98557"/>
                  </a:cubicBezTo>
                  <a:lnTo>
                    <a:pt x="74197" y="98557"/>
                  </a:lnTo>
                  <a:lnTo>
                    <a:pt x="61497" y="98557"/>
                  </a:lnTo>
                  <a:cubicBezTo>
                    <a:pt x="57687" y="98557"/>
                    <a:pt x="55401" y="98557"/>
                    <a:pt x="54766" y="99827"/>
                  </a:cubicBezTo>
                  <a:cubicBezTo>
                    <a:pt x="53921" y="100908"/>
                    <a:pt x="53512" y="102268"/>
                    <a:pt x="53623" y="103637"/>
                  </a:cubicBezTo>
                  <a:close/>
                </a:path>
              </a:pathLst>
            </a:custGeom>
            <a:solidFill>
              <a:srgbClr val="FFFFFF"/>
            </a:solidFill>
            <a:ln w="126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260966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31" r:id="rId3"/>
    <p:sldLayoutId id="2147483732" r:id="rId4"/>
    <p:sldLayoutId id="2147483733" r:id="rId5"/>
    <p:sldLayoutId id="2147483734" r:id="rId6"/>
    <p:sldLayoutId id="2147483713" r:id="rId7"/>
    <p:sldLayoutId id="2147483735" r:id="rId8"/>
    <p:sldLayoutId id="2147483736" r:id="rId9"/>
    <p:sldLayoutId id="2147483714" r:id="rId10"/>
    <p:sldLayoutId id="2147483737" r:id="rId11"/>
    <p:sldLayoutId id="2147483738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30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1305B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None/>
        <a:defRPr sz="2100" kern="1200">
          <a:solidFill>
            <a:srgbClr val="21305B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0"/>
        </a:spcBef>
        <a:buClr>
          <a:srgbClr val="21305B"/>
        </a:buClr>
        <a:buFont typeface="Arial" panose="020B0604020202020204" pitchFamily="34" charset="0"/>
        <a:buNone/>
        <a:defRPr sz="210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270000" indent="-450000" algn="l" defTabSz="914400" rtl="0" eaLnBrk="1" latinLnBrk="0" hangingPunct="1">
        <a:lnSpc>
          <a:spcPct val="140000"/>
        </a:lnSpc>
        <a:spcBef>
          <a:spcPts val="0"/>
        </a:spcBef>
        <a:buClr>
          <a:srgbClr val="21305B"/>
        </a:buClr>
        <a:buFont typeface="Arial" panose="020B0604020202020204" pitchFamily="34" charset="0"/>
        <a:buChar char="•"/>
        <a:defRPr sz="2100" kern="1200">
          <a:solidFill>
            <a:srgbClr val="21305B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720000" indent="-270000" algn="l" defTabSz="914400" rtl="0" eaLnBrk="1" latinLnBrk="0" hangingPunct="1">
        <a:lnSpc>
          <a:spcPct val="140000"/>
        </a:lnSpc>
        <a:spcBef>
          <a:spcPts val="0"/>
        </a:spcBef>
        <a:buClr>
          <a:srgbClr val="21305B"/>
        </a:buClr>
        <a:buFont typeface="Cambria" panose="02040503050406030204" pitchFamily="18" charset="0"/>
        <a:buChar char="-"/>
        <a:defRPr sz="2100" kern="1200">
          <a:solidFill>
            <a:srgbClr val="21305B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990000" indent="-270000" algn="l" defTabSz="914400" rtl="0" eaLnBrk="1" latinLnBrk="0" hangingPunct="1">
        <a:lnSpc>
          <a:spcPct val="140000"/>
        </a:lnSpc>
        <a:spcBef>
          <a:spcPts val="0"/>
        </a:spcBef>
        <a:buClr>
          <a:srgbClr val="21305B"/>
        </a:buClr>
        <a:buFont typeface="Arial" panose="020B0604020202020204" pitchFamily="34" charset="0"/>
        <a:buChar char="•"/>
        <a:defRPr sz="2100" kern="1200">
          <a:solidFill>
            <a:srgbClr val="21305B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1260000" indent="-270000" algn="l" defTabSz="914400" rtl="0" eaLnBrk="1" latinLnBrk="0" hangingPunct="1">
        <a:lnSpc>
          <a:spcPct val="140000"/>
        </a:lnSpc>
        <a:spcBef>
          <a:spcPts val="0"/>
        </a:spcBef>
        <a:buFont typeface="Cambria" panose="02040503050406030204" pitchFamily="18" charset="0"/>
        <a:buChar char="-"/>
        <a:defRPr sz="2100" kern="1200">
          <a:solidFill>
            <a:srgbClr val="21305B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6pPr>
      <a:lvl7pPr marL="270000" indent="-450000" algn="l" defTabSz="914400" rtl="0" eaLnBrk="1" latinLnBrk="0" hangingPunct="1">
        <a:lnSpc>
          <a:spcPct val="140000"/>
        </a:lnSpc>
        <a:spcBef>
          <a:spcPts val="0"/>
        </a:spcBef>
        <a:buFont typeface="+mj-lt"/>
        <a:buAutoNum type="arabicPeriod"/>
        <a:defRPr sz="2100" kern="1200">
          <a:solidFill>
            <a:srgbClr val="21305B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7pPr>
      <a:lvl8pPr marL="900000" indent="-450000" algn="l" defTabSz="914400" rtl="0" eaLnBrk="1" latinLnBrk="0" hangingPunct="1">
        <a:lnSpc>
          <a:spcPct val="140000"/>
        </a:lnSpc>
        <a:spcBef>
          <a:spcPts val="0"/>
        </a:spcBef>
        <a:buFont typeface="+mj-lt"/>
        <a:buAutoNum type="alphaLcPeriod"/>
        <a:defRPr sz="2100" kern="1200">
          <a:solidFill>
            <a:srgbClr val="21305B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8pPr>
      <a:lvl9pPr marL="0" indent="0" algn="l" defTabSz="914400" rtl="0" eaLnBrk="1" latinLnBrk="0" hangingPunct="1">
        <a:lnSpc>
          <a:spcPct val="140000"/>
        </a:lnSpc>
        <a:spcBef>
          <a:spcPts val="0"/>
        </a:spcBef>
        <a:buFontTx/>
        <a:buNone/>
        <a:defRPr sz="2300" kern="1200">
          <a:solidFill>
            <a:srgbClr val="21305B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rgbClr val="21305B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buClr>
          <a:srgbClr val="21305B"/>
        </a:buClr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j-lt"/>
          <a:ea typeface="+mn-ea"/>
          <a:cs typeface="+mn-cs"/>
        </a:defRPr>
      </a:lvl2pPr>
      <a:lvl3pPr marL="266400" indent="-266400" algn="l" defTabSz="914400" rtl="0" eaLnBrk="1" latinLnBrk="0" hangingPunct="1">
        <a:lnSpc>
          <a:spcPct val="110000"/>
        </a:lnSpc>
        <a:spcBef>
          <a:spcPts val="0"/>
        </a:spcBef>
        <a:buClr>
          <a:srgbClr val="21305B"/>
        </a:buClr>
        <a:buFont typeface="Arial" panose="020B0604020202020204" pitchFamily="34" charset="0"/>
        <a:buChar char="•"/>
        <a:defRPr sz="1800" kern="1200">
          <a:solidFill>
            <a:srgbClr val="21305B"/>
          </a:solidFill>
          <a:latin typeface="+mn-lt"/>
          <a:ea typeface="+mn-ea"/>
          <a:cs typeface="+mn-cs"/>
        </a:defRPr>
      </a:lvl3pPr>
      <a:lvl4pPr marL="266400" indent="-266400" algn="l" defTabSz="914400" rtl="0" eaLnBrk="1" latinLnBrk="0" hangingPunct="1">
        <a:lnSpc>
          <a:spcPct val="110000"/>
        </a:lnSpc>
        <a:spcBef>
          <a:spcPts val="0"/>
        </a:spcBef>
        <a:buClr>
          <a:srgbClr val="21305B"/>
        </a:buClr>
        <a:buFont typeface="Cambria" panose="02040503050406030204" pitchFamily="18" charset="0"/>
        <a:buChar char="-"/>
        <a:defRPr sz="1800" kern="1200">
          <a:solidFill>
            <a:srgbClr val="21305B"/>
          </a:solidFill>
          <a:latin typeface="+mn-lt"/>
          <a:ea typeface="+mn-ea"/>
          <a:cs typeface="+mn-cs"/>
        </a:defRPr>
      </a:lvl4pPr>
      <a:lvl5pPr marL="542925" indent="-265113" algn="l" defTabSz="914400" rtl="0" eaLnBrk="1" latinLnBrk="0" hangingPunct="1">
        <a:lnSpc>
          <a:spcPct val="110000"/>
        </a:lnSpc>
        <a:spcBef>
          <a:spcPts val="0"/>
        </a:spcBef>
        <a:buClr>
          <a:srgbClr val="21305B"/>
        </a:buClr>
        <a:buFont typeface="Arial" panose="020B0604020202020204" pitchFamily="34" charset="0"/>
        <a:buChar char="•"/>
        <a:defRPr sz="1800" kern="1200">
          <a:solidFill>
            <a:srgbClr val="21305B"/>
          </a:solidFill>
          <a:latin typeface="+mn-lt"/>
          <a:ea typeface="+mn-ea"/>
          <a:cs typeface="+mn-cs"/>
        </a:defRPr>
      </a:lvl5pPr>
      <a:lvl6pPr marL="543600" indent="-266400" algn="l" defTabSz="914400" rtl="0" eaLnBrk="1" latinLnBrk="0" hangingPunct="1">
        <a:lnSpc>
          <a:spcPct val="110000"/>
        </a:lnSpc>
        <a:spcBef>
          <a:spcPts val="0"/>
        </a:spcBef>
        <a:buFont typeface="Cambria" panose="02040503050406030204" pitchFamily="18" charset="0"/>
        <a:buChar char="-"/>
        <a:defRPr sz="1800" kern="1200">
          <a:solidFill>
            <a:srgbClr val="21305B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10000"/>
        </a:lnSpc>
        <a:spcBef>
          <a:spcPts val="0"/>
        </a:spcBef>
        <a:buFontTx/>
        <a:buNone/>
        <a:defRPr sz="1800" kern="1200">
          <a:solidFill>
            <a:srgbClr val="21305B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0"/>
        </a:spcBef>
        <a:buFontTx/>
        <a:buNone/>
        <a:defRPr sz="1800" kern="1200">
          <a:solidFill>
            <a:srgbClr val="21305B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FontTx/>
        <a:buNone/>
        <a:defRPr sz="1800" kern="1200">
          <a:solidFill>
            <a:srgbClr val="21305B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6" userDrawn="1">
          <p15:clr>
            <a:srgbClr val="F26B43"/>
          </p15:clr>
        </p15:guide>
        <p15:guide id="2" pos="7174" userDrawn="1">
          <p15:clr>
            <a:srgbClr val="F26B43"/>
          </p15:clr>
        </p15:guide>
        <p15:guide id="3" orient="horz" pos="3997" userDrawn="1">
          <p15:clr>
            <a:srgbClr val="F26B43"/>
          </p15:clr>
        </p15:guide>
        <p15:guide id="4" orient="horz" pos="3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7BA6D1-FD1B-4F2E-94F1-686A2318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Intern vertrouwelijk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28259-5CB8-4EE8-B4C8-49E86DC4D4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Webinar Verantwoording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CF702C-35E1-4BCB-8EAE-38D7A700C8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Januari 2025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1C2B041-05A0-4C12-A649-BD52DFF41C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4000" dirty="0"/>
              <a:t>IZA </a:t>
            </a:r>
            <a:r>
              <a:rPr lang="nl-NL" sz="4000" dirty="0" err="1"/>
              <a:t>FondsWijkverpleging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911115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0ECD3-4062-7180-87BD-CFFD8660D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65FFA4-B633-0C9B-023D-D23984ADD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 vertrouwelijk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2A4C2F3-376B-AC33-FA0D-605938AFB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011A-0747-491B-A9B2-3D4498438763}" type="slidenum">
              <a:rPr lang="nl-NL" smtClean="0"/>
              <a:t>10</a:t>
            </a:fld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2AC7D81-49BA-C1F2-8AA0-157EEAE5A9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1E052FD-3A08-A860-F093-805828B04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B5D8B4C5-8881-0BB6-C8D6-C9530B148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6E65073-ABB1-3B86-5EA8-50147706C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206" y="128127"/>
            <a:ext cx="5639587" cy="6601746"/>
          </a:xfrm>
          <a:prstGeom prst="rect">
            <a:avLst/>
          </a:prstGeo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7081332F-3E0A-2FFA-03BC-FFA62BDEF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3E6C705-1841-DB97-D63D-B73B879262F6}"/>
              </a:ext>
            </a:extLst>
          </p:cNvPr>
          <p:cNvSpPr txBox="1"/>
          <p:nvPr/>
        </p:nvSpPr>
        <p:spPr>
          <a:xfrm>
            <a:off x="2640525" y="628625"/>
            <a:ext cx="6595353" cy="34906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nl-NL" b="1" dirty="0">
                <a:solidFill>
                  <a:srgbClr val="FF0000"/>
                </a:solidFill>
              </a:rPr>
              <a:t>VOORBEELD 2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9CC918D-991A-73C4-2E09-8950DC7FD302}"/>
              </a:ext>
            </a:extLst>
          </p:cNvPr>
          <p:cNvSpPr txBox="1"/>
          <p:nvPr/>
        </p:nvSpPr>
        <p:spPr>
          <a:xfrm>
            <a:off x="4153711" y="1180518"/>
            <a:ext cx="1420238" cy="22627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algn="l"/>
            <a:r>
              <a:rPr lang="nl-NL" sz="1000" b="1" dirty="0"/>
              <a:t>RESULTAAT 1</a:t>
            </a:r>
          </a:p>
        </p:txBody>
      </p:sp>
    </p:spTree>
    <p:extLst>
      <p:ext uri="{BB962C8B-B14F-4D97-AF65-F5344CB8AC3E}">
        <p14:creationId xmlns:p14="http://schemas.microsoft.com/office/powerpoint/2010/main" val="2398854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C8857-FE0B-B9C4-35C5-E6F33606A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E4BE90E-1572-069A-73E0-C37A8AF94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 vertrouwelijk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5897F60-2D59-5334-A5B3-2C21AB25C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011A-0747-491B-A9B2-3D4498438763}" type="slidenum">
              <a:rPr lang="nl-NL" smtClean="0"/>
              <a:t>11</a:t>
            </a:fld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EEDADEC-AFF9-375F-E281-2E7E2DFFEB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F00E629-043A-4812-6BB7-3528402A33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4CCF3833-573F-6D54-614E-3561A6914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4F2C83A9-6BBD-6395-55DC-2F21084C6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A2A4A51-17C1-B601-1E34-868069969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996" y="1385602"/>
            <a:ext cx="5430008" cy="4086795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49052681-712C-1665-D86E-DDD2BB7F4378}"/>
              </a:ext>
            </a:extLst>
          </p:cNvPr>
          <p:cNvSpPr txBox="1"/>
          <p:nvPr/>
        </p:nvSpPr>
        <p:spPr>
          <a:xfrm>
            <a:off x="2883805" y="989967"/>
            <a:ext cx="6595353" cy="34906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nl-NL" b="1" dirty="0">
                <a:solidFill>
                  <a:srgbClr val="FF0000"/>
                </a:solidFill>
              </a:rPr>
              <a:t>VOORBEELD 2</a:t>
            </a:r>
          </a:p>
        </p:txBody>
      </p:sp>
    </p:spTree>
    <p:extLst>
      <p:ext uri="{BB962C8B-B14F-4D97-AF65-F5344CB8AC3E}">
        <p14:creationId xmlns:p14="http://schemas.microsoft.com/office/powerpoint/2010/main" val="2117752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C405D6-FEBC-1F03-BCEE-2A9E92BDE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Afrekenen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E83E58-805A-6F90-81A6-08C24CD0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748" y="1813952"/>
            <a:ext cx="10594975" cy="3996905"/>
          </a:xfrm>
        </p:spPr>
        <p:txBody>
          <a:bodyPr/>
          <a:lstStyle/>
          <a:p>
            <a:r>
              <a:rPr lang="nl-NL" sz="1800" dirty="0"/>
              <a:t>A. Projecten met een besteed bedrag &lt; 90% 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1800" dirty="0">
                <a:sym typeface="Wingdings" panose="05000000000000000000" pitchFamily="2" charset="2"/>
              </a:rPr>
              <a:t>terugvordering van het verschil tussen het </a:t>
            </a:r>
            <a:r>
              <a:rPr lang="nl-NL" sz="1800" dirty="0" err="1">
                <a:sym typeface="Wingdings" panose="05000000000000000000" pitchFamily="2" charset="2"/>
              </a:rPr>
              <a:t>bevoorschotte</a:t>
            </a:r>
            <a:r>
              <a:rPr lang="nl-NL" sz="1800" dirty="0">
                <a:sym typeface="Wingdings" panose="05000000000000000000" pitchFamily="2" charset="2"/>
              </a:rPr>
              <a:t> bedrag van 90% en het gerealiseerde bedrag. 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1800" dirty="0">
                <a:sym typeface="Wingdings" panose="05000000000000000000" pitchFamily="2" charset="2"/>
              </a:rPr>
              <a:t>Bijv. toegekend (maximum)bedrag was 100.000 euro: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400" dirty="0" err="1">
                <a:sym typeface="Wingdings" panose="05000000000000000000" pitchFamily="2" charset="2"/>
              </a:rPr>
              <a:t>Bevoorschot</a:t>
            </a:r>
            <a:r>
              <a:rPr lang="nl-NL" sz="1400" dirty="0">
                <a:sym typeface="Wingdings" panose="05000000000000000000" pitchFamily="2" charset="2"/>
              </a:rPr>
              <a:t> werd 90.000 euro (90%)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400" dirty="0">
                <a:sym typeface="Wingdings" panose="05000000000000000000" pitchFamily="2" charset="2"/>
              </a:rPr>
              <a:t>Gerealiseerd werd 80.000 euro (80%)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400" dirty="0">
                <a:sym typeface="Wingdings" panose="05000000000000000000" pitchFamily="2" charset="2"/>
              </a:rPr>
              <a:t>Terugvordering via creditfactuur van 90.000 minus 80.000 euro = 10.000 euro</a:t>
            </a:r>
            <a:endParaRPr lang="nl-NL" sz="14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2ACBAD9-F6A7-9AD9-3E42-0A97590D7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 vertrouwelijk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6F9CB22-8AC0-849C-4D16-95CDEB66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011A-0747-491B-A9B2-3D4498438763}" type="slidenum">
              <a:rPr lang="nl-NL" smtClean="0"/>
              <a:t>12</a:t>
            </a:fld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490BC1BE-8072-6A58-5C3B-5A6010A190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E2AAA7F-21F4-17CB-C6EC-B50F1403A0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Op basis van de verantwoording volgt nabetaling of terugvordering</a:t>
            </a:r>
          </a:p>
        </p:txBody>
      </p:sp>
    </p:spTree>
    <p:extLst>
      <p:ext uri="{BB962C8B-B14F-4D97-AF65-F5344CB8AC3E}">
        <p14:creationId xmlns:p14="http://schemas.microsoft.com/office/powerpoint/2010/main" val="4224162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CCB70-803D-85B1-B36E-EE60F3942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8C26BD-A7AD-10B3-69EB-74C5756F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Afrekenen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04218F-4F05-D0B1-72B4-65102E0EA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709" y="1934926"/>
            <a:ext cx="10594975" cy="3996905"/>
          </a:xfrm>
        </p:spPr>
        <p:txBody>
          <a:bodyPr/>
          <a:lstStyle/>
          <a:p>
            <a:r>
              <a:rPr lang="nl-NL" sz="1800" dirty="0"/>
              <a:t>B. Projecten met een besteed bedrag &gt; 90%</a:t>
            </a:r>
          </a:p>
          <a:p>
            <a:r>
              <a:rPr lang="nl-NL" sz="1800" dirty="0">
                <a:sym typeface="Wingdings" panose="05000000000000000000" pitchFamily="2" charset="2"/>
              </a:rPr>
              <a:t> </a:t>
            </a:r>
            <a:r>
              <a:rPr lang="nl-NL" sz="1800" dirty="0"/>
              <a:t>In deze gevallen volgt er een nabetaling door ZN aan de aanbieder:</a:t>
            </a:r>
          </a:p>
          <a:p>
            <a:r>
              <a:rPr lang="nl-NL" sz="1800" dirty="0">
                <a:sym typeface="Wingdings" panose="05000000000000000000" pitchFamily="2" charset="2"/>
              </a:rPr>
              <a:t> </a:t>
            </a:r>
            <a:r>
              <a:rPr lang="nl-NL" sz="1800" dirty="0"/>
              <a:t>Bijv. toegekend (maximum)bedrag was 100.000 euro: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err="1"/>
              <a:t>Bevoorschot</a:t>
            </a:r>
            <a:r>
              <a:rPr lang="nl-NL" sz="1400" dirty="0"/>
              <a:t> werd 90.000 euro (90%)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Gerealiseerd werd 97.000 euro (97%)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Nabetaling door ZN aan de aanbieder van 97.000 euro minus 90.000 euro = 7.000 euro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/>
          </a:p>
          <a:p>
            <a:endParaRPr lang="nl-NL" sz="1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/>
          </a:p>
          <a:p>
            <a:endParaRPr lang="nl-NL" sz="1800" dirty="0"/>
          </a:p>
          <a:p>
            <a:endParaRPr lang="nl-NL" sz="16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A066DA0-561E-06A0-1C9D-9D58A090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 vertrouwelijk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09C2911-95EA-FA27-67DC-7FBB0EA43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011A-0747-491B-A9B2-3D4498438763}" type="slidenum">
              <a:rPr lang="nl-NL" smtClean="0"/>
              <a:t>13</a:t>
            </a:fld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1251891-9445-6C6C-9E65-A7DF0FE9E4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0C0E29A-497B-F9F9-82A9-475851937A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Op basis van de verantwoording volgt nabetaling of terugvordering</a:t>
            </a:r>
          </a:p>
        </p:txBody>
      </p:sp>
    </p:spTree>
    <p:extLst>
      <p:ext uri="{BB962C8B-B14F-4D97-AF65-F5344CB8AC3E}">
        <p14:creationId xmlns:p14="http://schemas.microsoft.com/office/powerpoint/2010/main" val="402175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8D6A4-123F-F69A-27E0-F15AF14C8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302AB9-9C1A-91E9-23C9-403D9FFF9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Afrekenen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018990-3049-A54E-D1B0-6528FA404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709" y="1934926"/>
            <a:ext cx="10594975" cy="3996905"/>
          </a:xfrm>
        </p:spPr>
        <p:txBody>
          <a:bodyPr/>
          <a:lstStyle/>
          <a:p>
            <a:r>
              <a:rPr lang="nl-NL" sz="1400" dirty="0">
                <a:solidFill>
                  <a:srgbClr val="FF0000"/>
                </a:solidFill>
              </a:rPr>
              <a:t>LET OP : ALS ER MÉÉR IS GEREALISEERD DAN HET MAXIMAAL TOEGEKENDE BEDRAG, KOMEN DE MEERKOSTEN VOOR EIGEN REKENING VAN DE AANBIEDER !</a:t>
            </a:r>
          </a:p>
          <a:p>
            <a:endParaRPr lang="nl-NL" sz="1400" dirty="0">
              <a:solidFill>
                <a:srgbClr val="FF0000"/>
              </a:solidFill>
            </a:endParaRPr>
          </a:p>
          <a:p>
            <a:r>
              <a:rPr lang="nl-NL" sz="1400" dirty="0">
                <a:solidFill>
                  <a:schemeClr val="tx1"/>
                </a:solidFill>
              </a:rPr>
              <a:t>Dus bijvoorbeeld:</a:t>
            </a:r>
          </a:p>
          <a:p>
            <a:r>
              <a:rPr lang="nl-NL" sz="14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nl-NL" sz="1400" dirty="0">
                <a:solidFill>
                  <a:schemeClr val="tx1"/>
                </a:solidFill>
              </a:rPr>
              <a:t> toegekend (maximum)bedrag was 100.000 euro:</a:t>
            </a:r>
          </a:p>
          <a:p>
            <a:r>
              <a:rPr lang="nl-NL" sz="1400" dirty="0" err="1">
                <a:solidFill>
                  <a:schemeClr val="tx1"/>
                </a:solidFill>
              </a:rPr>
              <a:t>Bevoorschot</a:t>
            </a:r>
            <a:r>
              <a:rPr lang="nl-NL" sz="1400" dirty="0">
                <a:solidFill>
                  <a:schemeClr val="tx1"/>
                </a:solidFill>
              </a:rPr>
              <a:t> werd 90.000 euro (90%)</a:t>
            </a:r>
          </a:p>
          <a:p>
            <a:r>
              <a:rPr lang="nl-NL" sz="1400" dirty="0">
                <a:solidFill>
                  <a:schemeClr val="tx1"/>
                </a:solidFill>
              </a:rPr>
              <a:t>Gerealiseerd werd 102.000 euro (102 %)</a:t>
            </a:r>
          </a:p>
          <a:p>
            <a:r>
              <a:rPr lang="nl-NL" sz="1400" dirty="0">
                <a:solidFill>
                  <a:schemeClr val="tx1"/>
                </a:solidFill>
              </a:rPr>
              <a:t>Nabetaling door ZN aan de aanbieder van 100.000 euro (maximum toegekend bedrag) minus 90.000 euro = 10.000 euro. </a:t>
            </a:r>
          </a:p>
          <a:p>
            <a:r>
              <a:rPr lang="nl-NL" sz="1400" dirty="0">
                <a:solidFill>
                  <a:schemeClr val="tx1"/>
                </a:solidFill>
              </a:rPr>
              <a:t>De meerkosten van 2.000 euro komen voor rekening van de aanbieder.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/>
          </a:p>
          <a:p>
            <a:endParaRPr lang="nl-NL" sz="1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/>
          </a:p>
          <a:p>
            <a:endParaRPr lang="nl-NL" sz="1800" dirty="0"/>
          </a:p>
          <a:p>
            <a:endParaRPr lang="nl-NL" sz="16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10A232B-3814-D12B-D275-21455FBAE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 vertrouwelijk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E7C7003-A779-2890-09AF-B2B659C5C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011A-0747-491B-A9B2-3D4498438763}" type="slidenum">
              <a:rPr lang="nl-NL" smtClean="0"/>
              <a:t>14</a:t>
            </a:fld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99ED862-8EB6-8830-07C3-590243021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B2698A0-5FE3-EE58-9C0C-7652CC833B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Op basis van de verantwoording volgt nabetaling of terugvordering</a:t>
            </a:r>
          </a:p>
        </p:txBody>
      </p:sp>
    </p:spTree>
    <p:extLst>
      <p:ext uri="{BB962C8B-B14F-4D97-AF65-F5344CB8AC3E}">
        <p14:creationId xmlns:p14="http://schemas.microsoft.com/office/powerpoint/2010/main" val="925308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AC2CBC-56B5-2ECF-3D9D-94557E3F3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A76F9F-5CA8-A008-5E7F-B77A13001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747" y="975226"/>
            <a:ext cx="10594975" cy="3996905"/>
          </a:xfrm>
        </p:spPr>
        <p:txBody>
          <a:bodyPr/>
          <a:lstStyle/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r>
              <a:rPr lang="nl-NL" sz="4400" dirty="0"/>
              <a:t>Vragen ?</a:t>
            </a:r>
          </a:p>
          <a:p>
            <a:pPr algn="ctr"/>
            <a:endParaRPr lang="nl-NL" sz="4400" dirty="0"/>
          </a:p>
          <a:p>
            <a:pPr algn="ctr"/>
            <a:r>
              <a:rPr lang="nl-NL" sz="1800" dirty="0"/>
              <a:t>Indien u later nog vragen heeft kunt u ons bereiken via de helpdesk: </a:t>
            </a:r>
          </a:p>
          <a:p>
            <a:pPr algn="ctr"/>
            <a:r>
              <a:rPr lang="nl-NL" sz="1800" dirty="0"/>
              <a:t>helpdesk@izafondswijkverpleging.nl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674FB4B-F154-DD88-748B-BD627D33F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 vertrouwelijk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E5F918-6393-FE0F-F22C-A5A1348A3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011A-0747-491B-A9B2-3D4498438763}" type="slidenum">
              <a:rPr lang="nl-NL" smtClean="0"/>
              <a:t>15</a:t>
            </a:fld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800CC1E5-ADA6-1280-137B-DC208BB5C9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6448BB9-C05A-01EB-3EBD-AC6FD6FB24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3808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41A274-42E4-E0A7-4D97-4F11C4B36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IZA Fonds Wijkverpleging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741D8A-B308-4BC9-9061-A374506AC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748" y="1813951"/>
            <a:ext cx="10594975" cy="3996905"/>
          </a:xfrm>
        </p:spPr>
        <p:txBody>
          <a:bodyPr/>
          <a:lstStyle/>
          <a:p>
            <a:endParaRPr lang="nl-NL" dirty="0"/>
          </a:p>
          <a:p>
            <a:pPr marL="457200" indent="-457200">
              <a:buAutoNum type="arabicPeriod"/>
            </a:pPr>
            <a:r>
              <a:rPr lang="nl-NL" dirty="0"/>
              <a:t>Uw project is afgerond, wat nu ?</a:t>
            </a:r>
          </a:p>
          <a:p>
            <a:pPr marL="457200" indent="-457200">
              <a:buAutoNum type="arabicPeriod"/>
            </a:pPr>
            <a:r>
              <a:rPr lang="nl-NL" dirty="0"/>
              <a:t>Verantwoordingproces</a:t>
            </a:r>
          </a:p>
          <a:p>
            <a:pPr marL="727200" lvl="2" indent="-457200"/>
            <a:r>
              <a:rPr lang="nl-NL" dirty="0" err="1"/>
              <a:t>Bestuursverklaring</a:t>
            </a:r>
            <a:endParaRPr lang="nl-NL" dirty="0"/>
          </a:p>
          <a:p>
            <a:pPr marL="727200" lvl="2" indent="-457200"/>
            <a:r>
              <a:rPr lang="nl-NL" dirty="0"/>
              <a:t>Passage in Jaarverslag</a:t>
            </a:r>
          </a:p>
          <a:p>
            <a:pPr marL="727200" lvl="2" indent="-457200"/>
            <a:r>
              <a:rPr lang="nl-NL" dirty="0"/>
              <a:t>Kostenoverzicht</a:t>
            </a:r>
          </a:p>
          <a:p>
            <a:pPr marL="457200" indent="-457200">
              <a:buAutoNum type="arabicPeriod"/>
            </a:pPr>
            <a:r>
              <a:rPr lang="nl-NL" dirty="0"/>
              <a:t>Controle</a:t>
            </a:r>
          </a:p>
          <a:p>
            <a:pPr marL="457200" indent="-457200">
              <a:buAutoNum type="arabicPeriod"/>
            </a:pPr>
            <a:r>
              <a:rPr lang="nl-NL" dirty="0"/>
              <a:t>Vragen</a:t>
            </a:r>
            <a:endParaRPr lang="nl-NL" dirty="0">
              <a:solidFill>
                <a:srgbClr val="FF0000"/>
              </a:solidFill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/>
          </a:p>
          <a:p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2D86E01-9838-CBC1-C9A9-CCB686EB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 vertrouwelijk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0F4E054-1B12-DA75-3EEA-EFFB668B3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011A-0747-491B-A9B2-3D4498438763}" type="slidenum">
              <a:rPr lang="nl-NL" smtClean="0"/>
              <a:t>2</a:t>
            </a:fld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82E13C81-CA8F-8B0F-7C1D-7496BAD099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AB7FF34-EFB6-2151-4601-9A3E369DED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Webinar Verantwoording</a:t>
            </a:r>
          </a:p>
        </p:txBody>
      </p:sp>
    </p:spTree>
    <p:extLst>
      <p:ext uri="{BB962C8B-B14F-4D97-AF65-F5344CB8AC3E}">
        <p14:creationId xmlns:p14="http://schemas.microsoft.com/office/powerpoint/2010/main" val="3698447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467C7-70CE-284F-587C-C40423657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E39D64-B706-2147-31EC-AFEDE5061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Verantwoording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B922FB-7284-3FDD-2A9A-89757DF3A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748" y="1813951"/>
            <a:ext cx="10594975" cy="399690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Voor elk project afzonderlijk wordt verantwoording afgelegd, waarbij: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elke afzonderlijke partner in het project verantwoording aflegt over zijn eigen aandeel in dat project.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Geen accountantsverklaring nodig, maar….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bewaar wél alle onderliggende bonnen/facturen etc. Er kán een nacontrole plaatsvinden.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FF0000"/>
                </a:solidFill>
              </a:rPr>
              <a:t>SLUITINGSDATUM VOOR INDIENING VERANTWOORDING 30 APRIL 2025 !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/>
          </a:p>
          <a:p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030EABA-AF0A-341A-CCFE-CA4B7F1F8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 vertrouwelijk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5895CBA-FE00-817A-E125-824AAB180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011A-0747-491B-A9B2-3D4498438763}" type="slidenum">
              <a:rPr lang="nl-NL" smtClean="0"/>
              <a:t>3</a:t>
            </a:fld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323546D-D2C9-F2F3-CB6D-4B5A40303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BD5C08D-8A70-F3AB-6A33-4E75D33A51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57296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D9F0B44-DB65-5EF2-85A8-BAB5D726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8" y="235165"/>
            <a:ext cx="10594976" cy="540000"/>
          </a:xfrm>
        </p:spPr>
        <p:txBody>
          <a:bodyPr/>
          <a:lstStyle/>
          <a:p>
            <a:r>
              <a:rPr lang="nl-NL" dirty="0" err="1"/>
              <a:t>Bestuursverklaring</a:t>
            </a:r>
            <a:endParaRPr lang="nl-NL" dirty="0"/>
          </a:p>
        </p:txBody>
      </p:sp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37C99BAC-D5B7-ABDB-3113-04B4034809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9931" y="901987"/>
            <a:ext cx="5355993" cy="58176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690972-E42D-4503-90EA-EC47066CF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216" y="6513483"/>
            <a:ext cx="3240000" cy="206104"/>
          </a:xfrm>
        </p:spPr>
        <p:txBody>
          <a:bodyPr/>
          <a:lstStyle/>
          <a:p>
            <a:r>
              <a:rPr lang="nl-NL" dirty="0"/>
              <a:t>Intern vertrouwelijk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A8C103-493D-4368-A6F5-3F37F55B5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8724" y="6513484"/>
            <a:ext cx="605059" cy="206104"/>
          </a:xfrm>
        </p:spPr>
        <p:txBody>
          <a:bodyPr/>
          <a:lstStyle/>
          <a:p>
            <a:fld id="{3695011A-0747-491B-A9B2-3D4498438763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71D16D-DE60-F0CE-4149-3AABF456E7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85DD0B-A975-7B7D-888D-28C9A85767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0" name="Tekstballon: ovaal 9">
            <a:extLst>
              <a:ext uri="{FF2B5EF4-FFF2-40B4-BE49-F238E27FC236}">
                <a16:creationId xmlns:a16="http://schemas.microsoft.com/office/drawing/2014/main" id="{A7B855AC-695B-8B78-19C7-19E7C7BF5045}"/>
              </a:ext>
            </a:extLst>
          </p:cNvPr>
          <p:cNvSpPr/>
          <p:nvPr/>
        </p:nvSpPr>
        <p:spPr>
          <a:xfrm>
            <a:off x="8086988" y="1291800"/>
            <a:ext cx="3976382" cy="1577235"/>
          </a:xfrm>
          <a:prstGeom prst="wedgeEllipseCallout">
            <a:avLst>
              <a:gd name="adj1" fmla="val -103632"/>
              <a:gd name="adj2" fmla="val -28451"/>
            </a:avLst>
          </a:prstGeom>
          <a:solidFill>
            <a:srgbClr val="213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1400" dirty="0"/>
              <a:t>Format is te downloaden vanaf het digitale platform</a:t>
            </a:r>
          </a:p>
          <a:p>
            <a:pPr algn="ctr"/>
            <a:r>
              <a:rPr lang="nl-NL" sz="900" dirty="0"/>
              <a:t>www.izafondswijkverpleging.nl/verantwoording</a:t>
            </a:r>
          </a:p>
        </p:txBody>
      </p:sp>
    </p:spTree>
    <p:extLst>
      <p:ext uri="{BB962C8B-B14F-4D97-AF65-F5344CB8AC3E}">
        <p14:creationId xmlns:p14="http://schemas.microsoft.com/office/powerpoint/2010/main" val="1272468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84CF0C-DA87-CE18-83F4-C82C56C4A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46" y="167683"/>
            <a:ext cx="10594976" cy="540000"/>
          </a:xfrm>
        </p:spPr>
        <p:txBody>
          <a:bodyPr/>
          <a:lstStyle/>
          <a:p>
            <a:r>
              <a:rPr lang="nl-NL" dirty="0"/>
              <a:t>Passage in Jaarverslag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84884C12-A232-762A-54EB-DF021F3EF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4834" y="775850"/>
            <a:ext cx="6342434" cy="6006980"/>
          </a:xfr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75BC01A-31E9-93F2-3D6B-C3700379B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 vertrouwelijk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CCD5467-2E9C-B15F-3929-6525AD7B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011A-0747-491B-A9B2-3D4498438763}" type="slidenum">
              <a:rPr lang="nl-NL" smtClean="0"/>
              <a:t>5</a:t>
            </a:fld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1B99855-89BA-F629-4101-63700E6473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B03F1F9-BB42-EF44-ADCF-F746FDA903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0" name="Tekstballon: ovaal 9">
            <a:extLst>
              <a:ext uri="{FF2B5EF4-FFF2-40B4-BE49-F238E27FC236}">
                <a16:creationId xmlns:a16="http://schemas.microsoft.com/office/drawing/2014/main" id="{2C99E157-80AE-EFCB-4FAB-3EFA76A1AED8}"/>
              </a:ext>
            </a:extLst>
          </p:cNvPr>
          <p:cNvSpPr/>
          <p:nvPr/>
        </p:nvSpPr>
        <p:spPr>
          <a:xfrm>
            <a:off x="8086988" y="1291800"/>
            <a:ext cx="3976382" cy="1577235"/>
          </a:xfrm>
          <a:prstGeom prst="wedgeEllipseCallout">
            <a:avLst>
              <a:gd name="adj1" fmla="val -74096"/>
              <a:gd name="adj2" fmla="val -39621"/>
            </a:avLst>
          </a:prstGeom>
          <a:solidFill>
            <a:srgbClr val="213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1400" dirty="0"/>
              <a:t>Format is te downloaden vanaf het digitale platform</a:t>
            </a:r>
          </a:p>
          <a:p>
            <a:pPr algn="ctr"/>
            <a:r>
              <a:rPr lang="nl-NL" sz="900" dirty="0"/>
              <a:t>www.izafondswijkverpleging.nl/verantwoording</a:t>
            </a:r>
          </a:p>
        </p:txBody>
      </p:sp>
    </p:spTree>
    <p:extLst>
      <p:ext uri="{BB962C8B-B14F-4D97-AF65-F5344CB8AC3E}">
        <p14:creationId xmlns:p14="http://schemas.microsoft.com/office/powerpoint/2010/main" val="170315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4E0EB9-4A89-2DCE-E841-E4D49DFD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48" y="169776"/>
            <a:ext cx="10594976" cy="540000"/>
          </a:xfrm>
        </p:spPr>
        <p:txBody>
          <a:bodyPr/>
          <a:lstStyle/>
          <a:p>
            <a:r>
              <a:rPr lang="nl-NL" dirty="0"/>
              <a:t>Passage in Jaarverslag</a:t>
            </a:r>
          </a:p>
        </p:txBody>
      </p:sp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C56400C5-5CAE-B51A-00E6-3803C2D91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8300" y="709776"/>
            <a:ext cx="9216792" cy="5486434"/>
          </a:xfr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1414D5F-453A-8BA5-7A20-349E7F7F8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 vertrouwelijk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404E77F-9C2E-82C6-38EE-10A182B33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011A-0747-491B-A9B2-3D4498438763}" type="slidenum">
              <a:rPr lang="nl-NL" smtClean="0"/>
              <a:t>6</a:t>
            </a:fld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89E6C8B-63BE-2DF1-9A17-82BD58A3D0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8DD5817-0CFA-4D9B-5FCC-D6F21431C4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1456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E817D-C743-702A-B37B-8D5D39693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DD0677-35A7-CE93-0D6F-3564FDE25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48" y="169776"/>
            <a:ext cx="10594976" cy="540000"/>
          </a:xfrm>
        </p:spPr>
        <p:txBody>
          <a:bodyPr/>
          <a:lstStyle/>
          <a:p>
            <a:r>
              <a:rPr lang="nl-NL" dirty="0"/>
              <a:t>Passage in Jaarverslag</a:t>
            </a:r>
          </a:p>
        </p:txBody>
      </p:sp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4A29EC12-536A-6506-69D6-7B0221836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327" y="683029"/>
            <a:ext cx="9216792" cy="5486434"/>
          </a:xfr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F4A7ED9-B4CE-B8FD-7CA1-AE72308BC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 vertrouwelijk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6016E9C-6919-A969-BED0-2CD3CB881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011A-0747-491B-A9B2-3D4498438763}" type="slidenum">
              <a:rPr lang="nl-NL" smtClean="0"/>
              <a:t>7</a:t>
            </a:fld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3F05AA3-F5A9-5AE9-91D8-87A9F9873A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E47788CC-688D-800B-E7D3-747FED5642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6C82743-3AF7-7D5C-B9A1-DC6B452100D5}"/>
              </a:ext>
            </a:extLst>
          </p:cNvPr>
          <p:cNvSpPr txBox="1"/>
          <p:nvPr/>
        </p:nvSpPr>
        <p:spPr>
          <a:xfrm>
            <a:off x="2070743" y="3159803"/>
            <a:ext cx="6664696" cy="761674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36000" rIns="36000" bIns="36000" rtlCol="0">
            <a:spAutoFit/>
          </a:bodyPr>
          <a:lstStyle/>
          <a:p>
            <a:pPr algn="l"/>
            <a:r>
              <a:rPr lang="nl-NL" sz="1400" dirty="0"/>
              <a:t>Zorgrobot Tessa werd aangekocht</a:t>
            </a:r>
          </a:p>
          <a:p>
            <a:pPr algn="l"/>
            <a:r>
              <a:rPr lang="nl-NL" sz="1400" dirty="0"/>
              <a:t>Personeel werd getraind om de zorgrobot in te zetten</a:t>
            </a:r>
          </a:p>
          <a:p>
            <a:pPr algn="l"/>
            <a:endParaRPr lang="nl-NL" sz="14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0DC7BA4-F0AE-238E-C86B-1127785267EA}"/>
              </a:ext>
            </a:extLst>
          </p:cNvPr>
          <p:cNvSpPr txBox="1"/>
          <p:nvPr/>
        </p:nvSpPr>
        <p:spPr>
          <a:xfrm>
            <a:off x="1468252" y="4795735"/>
            <a:ext cx="7869677" cy="1235650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36000" rIns="36000" bIns="36000" rtlCol="0">
            <a:spAutoFit/>
          </a:bodyPr>
          <a:lstStyle/>
          <a:p>
            <a:pPr algn="l"/>
            <a:r>
              <a:rPr lang="nl-NL" sz="1400" dirty="0"/>
              <a:t>Het beoogde </a:t>
            </a:r>
            <a:r>
              <a:rPr lang="nl-NL" sz="1400" dirty="0" err="1"/>
              <a:t>resultaat:‘’digitaal</a:t>
            </a:r>
            <a:r>
              <a:rPr lang="nl-NL" sz="1400" dirty="0"/>
              <a:t> adviesinstrument voor technologische en (zorg) hulpmiddelen’’ is niet gerealiseerd wegens onverwacht capaciteitsgebrek binnen de organisatie.</a:t>
            </a:r>
          </a:p>
          <a:p>
            <a:pPr algn="l"/>
            <a:endParaRPr lang="nl-NL" sz="1400" dirty="0"/>
          </a:p>
          <a:p>
            <a:pPr algn="l"/>
            <a:endParaRPr lang="nl-NL" sz="14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716C3C6-FD35-4C5F-05A2-10CB5E6D4414}"/>
              </a:ext>
            </a:extLst>
          </p:cNvPr>
          <p:cNvSpPr txBox="1"/>
          <p:nvPr/>
        </p:nvSpPr>
        <p:spPr>
          <a:xfrm>
            <a:off x="1390431" y="1145566"/>
            <a:ext cx="6595353" cy="34906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nl-NL" b="1" dirty="0">
                <a:solidFill>
                  <a:srgbClr val="FF0000"/>
                </a:solidFill>
              </a:rPr>
              <a:t>VOORBEELD 1</a:t>
            </a:r>
          </a:p>
        </p:txBody>
      </p:sp>
    </p:spTree>
    <p:extLst>
      <p:ext uri="{BB962C8B-B14F-4D97-AF65-F5344CB8AC3E}">
        <p14:creationId xmlns:p14="http://schemas.microsoft.com/office/powerpoint/2010/main" val="1748360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F3238-DBEE-6A3F-F95C-B9DB1CAFA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0853C4-AB31-2712-093A-2E8B11853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8" y="235165"/>
            <a:ext cx="10594976" cy="540000"/>
          </a:xfrm>
        </p:spPr>
        <p:txBody>
          <a:bodyPr/>
          <a:lstStyle/>
          <a:p>
            <a:r>
              <a:rPr lang="nl-NL" dirty="0"/>
              <a:t>Kostenoverzicht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6E599C52-03BA-7858-2AFE-20D1FFA60A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3305" y="738843"/>
            <a:ext cx="6535719" cy="6119157"/>
          </a:xfr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D18B64D-170D-A901-0DEB-BEDFDEEC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 vertrouwelijk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6744B7B-2E8F-D911-9E26-D79DBB5CE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011A-0747-491B-A9B2-3D4498438763}" type="slidenum">
              <a:rPr lang="nl-NL" smtClean="0"/>
              <a:t>8</a:t>
            </a:fld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34CB5AEA-6834-32F5-4C47-79D99FD907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47873DE-6196-98BA-790C-388B113B7C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0" name="Tekstballon: ovaal 9">
            <a:extLst>
              <a:ext uri="{FF2B5EF4-FFF2-40B4-BE49-F238E27FC236}">
                <a16:creationId xmlns:a16="http://schemas.microsoft.com/office/drawing/2014/main" id="{37CF5EB4-117E-E9CD-94CB-FE79011A37E1}"/>
              </a:ext>
            </a:extLst>
          </p:cNvPr>
          <p:cNvSpPr/>
          <p:nvPr/>
        </p:nvSpPr>
        <p:spPr>
          <a:xfrm>
            <a:off x="8017401" y="1403391"/>
            <a:ext cx="3976382" cy="1577235"/>
          </a:xfrm>
          <a:prstGeom prst="wedgeEllipseCallout">
            <a:avLst>
              <a:gd name="adj1" fmla="val -118189"/>
              <a:gd name="adj2" fmla="val -58236"/>
            </a:avLst>
          </a:prstGeom>
          <a:solidFill>
            <a:srgbClr val="213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1400" dirty="0"/>
              <a:t>Format is te downloaden vanaf het digitale platform</a:t>
            </a:r>
          </a:p>
          <a:p>
            <a:pPr algn="ctr"/>
            <a:r>
              <a:rPr lang="nl-NL" sz="900" dirty="0"/>
              <a:t>www.izafondswijkverpleging.nl/verantwoording</a:t>
            </a:r>
          </a:p>
        </p:txBody>
      </p:sp>
      <p:sp>
        <p:nvSpPr>
          <p:cNvPr id="3" name="Tekstballon: ovaal 2">
            <a:extLst>
              <a:ext uri="{FF2B5EF4-FFF2-40B4-BE49-F238E27FC236}">
                <a16:creationId xmlns:a16="http://schemas.microsoft.com/office/drawing/2014/main" id="{E80A8604-D6E3-9CB2-77F1-6FBE9900E2CF}"/>
              </a:ext>
            </a:extLst>
          </p:cNvPr>
          <p:cNvSpPr/>
          <p:nvPr/>
        </p:nvSpPr>
        <p:spPr>
          <a:xfrm>
            <a:off x="67113" y="3269915"/>
            <a:ext cx="2592197" cy="1057012"/>
          </a:xfrm>
          <a:prstGeom prst="wedgeEllipseCallout">
            <a:avLst>
              <a:gd name="adj1" fmla="val 113670"/>
              <a:gd name="adj2" fmla="val 122024"/>
            </a:avLst>
          </a:prstGeom>
          <a:solidFill>
            <a:srgbClr val="D80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1000" dirty="0"/>
              <a:t>Let er op dat de bedragen </a:t>
            </a:r>
            <a:r>
              <a:rPr lang="nl-NL" sz="1000" b="1" u="sng" dirty="0"/>
              <a:t>EXACT</a:t>
            </a:r>
            <a:r>
              <a:rPr lang="nl-NL" sz="1000" dirty="0"/>
              <a:t> overeenkomen met de projectbegroting die bij uw aanvraag zat !</a:t>
            </a:r>
          </a:p>
        </p:txBody>
      </p:sp>
      <p:sp>
        <p:nvSpPr>
          <p:cNvPr id="8" name="Tekstballon: ovaal 7">
            <a:extLst>
              <a:ext uri="{FF2B5EF4-FFF2-40B4-BE49-F238E27FC236}">
                <a16:creationId xmlns:a16="http://schemas.microsoft.com/office/drawing/2014/main" id="{4CD11AC7-3CBD-ECAB-5970-C2603E9CA7FA}"/>
              </a:ext>
            </a:extLst>
          </p:cNvPr>
          <p:cNvSpPr/>
          <p:nvPr/>
        </p:nvSpPr>
        <p:spPr>
          <a:xfrm>
            <a:off x="198216" y="4981405"/>
            <a:ext cx="1865562" cy="917983"/>
          </a:xfrm>
          <a:prstGeom prst="wedgeEllipseCallout">
            <a:avLst>
              <a:gd name="adj1" fmla="val 79894"/>
              <a:gd name="adj2" fmla="val -22488"/>
            </a:avLst>
          </a:prstGeom>
          <a:solidFill>
            <a:srgbClr val="DC59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1200" dirty="0"/>
              <a:t>Let op: ‘’activiteit’’ moet zijn ‘’resultaat’’ </a:t>
            </a:r>
            <a:endParaRPr lang="nl-NL" dirty="0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8E3B6B1E-BEC1-0911-1992-FEBFD8162F1E}"/>
              </a:ext>
            </a:extLst>
          </p:cNvPr>
          <p:cNvCxnSpPr/>
          <p:nvPr/>
        </p:nvCxnSpPr>
        <p:spPr>
          <a:xfrm>
            <a:off x="2668839" y="5234730"/>
            <a:ext cx="697865" cy="0"/>
          </a:xfrm>
          <a:prstGeom prst="line">
            <a:avLst/>
          </a:prstGeom>
          <a:ln w="19050">
            <a:solidFill>
              <a:srgbClr val="D80F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ACB863C9-DD8F-D48E-7CC8-30C5AF3DFC9E}"/>
              </a:ext>
            </a:extLst>
          </p:cNvPr>
          <p:cNvCxnSpPr/>
          <p:nvPr/>
        </p:nvCxnSpPr>
        <p:spPr>
          <a:xfrm>
            <a:off x="2668839" y="5357947"/>
            <a:ext cx="697865" cy="0"/>
          </a:xfrm>
          <a:prstGeom prst="line">
            <a:avLst/>
          </a:prstGeom>
          <a:ln w="19050">
            <a:solidFill>
              <a:srgbClr val="D80F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100984D0-FA22-B231-48C2-386C0F5941B1}"/>
              </a:ext>
            </a:extLst>
          </p:cNvPr>
          <p:cNvCxnSpPr/>
          <p:nvPr/>
        </p:nvCxnSpPr>
        <p:spPr>
          <a:xfrm>
            <a:off x="2659310" y="5539530"/>
            <a:ext cx="697865" cy="0"/>
          </a:xfrm>
          <a:prstGeom prst="line">
            <a:avLst/>
          </a:prstGeom>
          <a:ln w="19050">
            <a:solidFill>
              <a:srgbClr val="D80F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D9BA828D-BF2A-F5EB-82C6-0D6DBA94384F}"/>
              </a:ext>
            </a:extLst>
          </p:cNvPr>
          <p:cNvCxnSpPr/>
          <p:nvPr/>
        </p:nvCxnSpPr>
        <p:spPr>
          <a:xfrm>
            <a:off x="2659309" y="5721113"/>
            <a:ext cx="697865" cy="0"/>
          </a:xfrm>
          <a:prstGeom prst="line">
            <a:avLst/>
          </a:prstGeom>
          <a:ln w="19050">
            <a:solidFill>
              <a:srgbClr val="D80F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5445986B-2642-1121-CE2C-D2BF7EA4D325}"/>
              </a:ext>
            </a:extLst>
          </p:cNvPr>
          <p:cNvCxnSpPr/>
          <p:nvPr/>
        </p:nvCxnSpPr>
        <p:spPr>
          <a:xfrm>
            <a:off x="2668839" y="5853183"/>
            <a:ext cx="697865" cy="0"/>
          </a:xfrm>
          <a:prstGeom prst="line">
            <a:avLst/>
          </a:prstGeom>
          <a:ln w="19050">
            <a:solidFill>
              <a:srgbClr val="D80F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9F4AD41F-6E66-5A7B-9020-AA9D0BB6887B}"/>
              </a:ext>
            </a:extLst>
          </p:cNvPr>
          <p:cNvCxnSpPr/>
          <p:nvPr/>
        </p:nvCxnSpPr>
        <p:spPr>
          <a:xfrm>
            <a:off x="2703637" y="6064823"/>
            <a:ext cx="697865" cy="0"/>
          </a:xfrm>
          <a:prstGeom prst="line">
            <a:avLst/>
          </a:prstGeom>
          <a:ln w="19050">
            <a:solidFill>
              <a:srgbClr val="D80F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F7FFD462-0C4B-424A-90AD-AA5279260A6A}"/>
              </a:ext>
            </a:extLst>
          </p:cNvPr>
          <p:cNvCxnSpPr/>
          <p:nvPr/>
        </p:nvCxnSpPr>
        <p:spPr>
          <a:xfrm>
            <a:off x="2703637" y="6226951"/>
            <a:ext cx="697865" cy="0"/>
          </a:xfrm>
          <a:prstGeom prst="line">
            <a:avLst/>
          </a:prstGeom>
          <a:ln w="19050">
            <a:solidFill>
              <a:srgbClr val="D80F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632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BD29B-507C-3576-5B53-3F405DDEB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B0CA85-D666-C166-C45F-6205E137A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8" y="235165"/>
            <a:ext cx="10594976" cy="540000"/>
          </a:xfrm>
        </p:spPr>
        <p:txBody>
          <a:bodyPr/>
          <a:lstStyle/>
          <a:p>
            <a:r>
              <a:rPr lang="nl-NL" dirty="0"/>
              <a:t>Kostenoverzicht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CFE65BA-DADD-2494-8DBA-D92765C27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Intern vertrouwelijk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DBA708B-5CE5-857A-5518-D0FD7A7F8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011A-0747-491B-A9B2-3D4498438763}" type="slidenum">
              <a:rPr lang="nl-NL" smtClean="0"/>
              <a:t>9</a:t>
            </a:fld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7ABDF1A-58AA-4770-ADE2-AB4D1D5B60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7529F89-4486-7444-958B-9E6D63919A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58D054DD-B356-0270-22F1-482A32390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D592033-33DF-5A8D-6002-63419AC10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537" y="933574"/>
            <a:ext cx="6011301" cy="5735272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F0731ACF-C432-B091-817F-6D096CED9335}"/>
              </a:ext>
            </a:extLst>
          </p:cNvPr>
          <p:cNvSpPr txBox="1"/>
          <p:nvPr/>
        </p:nvSpPr>
        <p:spPr>
          <a:xfrm>
            <a:off x="2497912" y="870634"/>
            <a:ext cx="6595353" cy="34906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nl-NL" b="1" dirty="0">
                <a:solidFill>
                  <a:srgbClr val="FF0000"/>
                </a:solidFill>
              </a:rPr>
              <a:t>VOORBEELD 2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2B1DA5B-A0EE-B1B9-B0B8-8D7AE6B6A57D}"/>
              </a:ext>
            </a:extLst>
          </p:cNvPr>
          <p:cNvSpPr txBox="1"/>
          <p:nvPr/>
        </p:nvSpPr>
        <p:spPr>
          <a:xfrm>
            <a:off x="3363674" y="4646348"/>
            <a:ext cx="1276420" cy="395548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algn="l"/>
            <a:r>
              <a:rPr lang="nl-NL" sz="1000" dirty="0"/>
              <a:t>Resultaat 1 BIG Toetser training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A83AFEB-0736-FB5D-04BD-994358E69E87}"/>
              </a:ext>
            </a:extLst>
          </p:cNvPr>
          <p:cNvSpPr/>
          <p:nvPr/>
        </p:nvSpPr>
        <p:spPr>
          <a:xfrm>
            <a:off x="3363674" y="5104837"/>
            <a:ext cx="1276420" cy="10041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1000" dirty="0">
                <a:solidFill>
                  <a:schemeClr val="tx1"/>
                </a:solidFill>
              </a:rPr>
              <a:t>Resultaat 2</a:t>
            </a:r>
          </a:p>
          <a:p>
            <a:pPr algn="ctr"/>
            <a:r>
              <a:rPr lang="nl-NL" sz="1000" dirty="0">
                <a:solidFill>
                  <a:schemeClr val="tx1"/>
                </a:solidFill>
              </a:rPr>
              <a:t>Resultaat 3</a:t>
            </a:r>
          </a:p>
          <a:p>
            <a:pPr algn="ctr"/>
            <a:r>
              <a:rPr lang="nl-NL" sz="1000" dirty="0">
                <a:solidFill>
                  <a:schemeClr val="tx1"/>
                </a:solidFill>
              </a:rPr>
              <a:t>Resultaat 4</a:t>
            </a:r>
          </a:p>
          <a:p>
            <a:pPr algn="ctr"/>
            <a:r>
              <a:rPr lang="nl-NL" sz="1000" dirty="0">
                <a:solidFill>
                  <a:schemeClr val="tx1"/>
                </a:solidFill>
              </a:rPr>
              <a:t>Resultaat 5</a:t>
            </a:r>
          </a:p>
          <a:p>
            <a:pPr algn="ctr"/>
            <a:r>
              <a:rPr lang="nl-NL" sz="1000" dirty="0">
                <a:solidFill>
                  <a:schemeClr val="tx1"/>
                </a:solidFill>
              </a:rPr>
              <a:t>Resultaat 6</a:t>
            </a:r>
          </a:p>
          <a:p>
            <a:pPr algn="ctr"/>
            <a:r>
              <a:rPr lang="nl-NL" sz="1000" dirty="0">
                <a:solidFill>
                  <a:schemeClr val="tx1"/>
                </a:solidFill>
              </a:rPr>
              <a:t>Resultaat 7</a:t>
            </a:r>
          </a:p>
        </p:txBody>
      </p:sp>
    </p:spTree>
    <p:extLst>
      <p:ext uri="{BB962C8B-B14F-4D97-AF65-F5344CB8AC3E}">
        <p14:creationId xmlns:p14="http://schemas.microsoft.com/office/powerpoint/2010/main" val="1247434520"/>
      </p:ext>
    </p:extLst>
  </p:cSld>
  <p:clrMapOvr>
    <a:masterClrMapping/>
  </p:clrMapOvr>
</p:sld>
</file>

<file path=ppt/theme/theme1.xml><?xml version="1.0" encoding="utf-8"?>
<a:theme xmlns:a="http://schemas.openxmlformats.org/drawingml/2006/main" name="Berenschot presentatie Template">
  <a:themeElements>
    <a:clrScheme name="Berenschot">
      <a:dk1>
        <a:srgbClr val="231F20"/>
      </a:dk1>
      <a:lt1>
        <a:srgbClr val="FFFFFF"/>
      </a:lt1>
      <a:dk2>
        <a:srgbClr val="21305B"/>
      </a:dk2>
      <a:lt2>
        <a:srgbClr val="FFFFFF"/>
      </a:lt2>
      <a:accent1>
        <a:srgbClr val="41B6E6"/>
      </a:accent1>
      <a:accent2>
        <a:srgbClr val="D19544"/>
      </a:accent2>
      <a:accent3>
        <a:srgbClr val="BA6E15"/>
      </a:accent3>
      <a:accent4>
        <a:srgbClr val="C6E8F8"/>
      </a:accent4>
      <a:accent5>
        <a:srgbClr val="FAB90B"/>
      </a:accent5>
      <a:accent6>
        <a:srgbClr val="DC5912"/>
      </a:accent6>
      <a:hlink>
        <a:srgbClr val="43B6E6"/>
      </a:hlink>
      <a:folHlink>
        <a:srgbClr val="A3284B"/>
      </a:folHlink>
    </a:clrScheme>
    <a:fontScheme name="Verdana">
      <a:majorFont>
        <a:latin typeface="Verdana Pro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1305B"/>
        </a:solidFill>
        <a:ln>
          <a:noFill/>
        </a:ln>
      </a:spPr>
      <a:bodyPr lIns="36000" tIns="36000" rIns="36000" bIns="36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21305B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 algn="l">
          <a:defRPr dirty="0"/>
        </a:defPPr>
      </a:lstStyle>
    </a:txDef>
  </a:objectDefaults>
  <a:extraClrSchemeLst/>
  <a:custClrLst>
    <a:custClr name="Berenschot Blauw">
      <a:srgbClr val="21305B"/>
    </a:custClr>
    <a:custClr name="Licht Blauw">
      <a:srgbClr val="41B6E6"/>
    </a:custClr>
    <a:custClr name="Brons vlak">
      <a:srgbClr val="D19544"/>
    </a:custClr>
    <a:custClr name="Brons tekst">
      <a:srgbClr val="BA6E15"/>
    </a:custClr>
    <a:custClr name="Licht Cyaan">
      <a:srgbClr val="C6E8F8"/>
    </a:custClr>
    <a:custClr name="Wit">
      <a:srgbClr val="FFFFFF"/>
    </a:custClr>
    <a:custClr name="Wit">
      <a:srgbClr val="FFFFFF"/>
    </a:custClr>
    <a:custClr name="Wit">
      <a:srgbClr val="FFFFFF"/>
    </a:custClr>
    <a:custClr name="Wit">
      <a:srgbClr val="FFFFFF"/>
    </a:custClr>
    <a:custClr name="Wit">
      <a:srgbClr val="FFFFFF"/>
    </a:custClr>
    <a:custClr name="Geel">
      <a:srgbClr val="FAB90B"/>
    </a:custClr>
    <a:custClr name="Oranje">
      <a:srgbClr val="DC5912"/>
    </a:custClr>
    <a:custClr name="Rood">
      <a:srgbClr val="D80F25"/>
    </a:custClr>
    <a:custClr name="Donker Rood">
      <a:srgbClr val="841439"/>
    </a:custClr>
    <a:custClr name="Turquoise">
      <a:srgbClr val="4FABA6"/>
    </a:custClr>
    <a:custClr name="Oceaan">
      <a:srgbClr val="137998"/>
    </a:custClr>
    <a:custClr name="Wit">
      <a:srgbClr val="FFFFFF"/>
    </a:custClr>
    <a:custClr name="Wit">
      <a:srgbClr val="FFFFFF"/>
    </a:custClr>
    <a:custClr name="Wit">
      <a:srgbClr val="FFFFFF"/>
    </a:custClr>
    <a:custClr name="Wit">
      <a:srgbClr val="FFFFFF"/>
    </a:custClr>
    <a:custClr name="Paars">
      <a:srgbClr val="5F2885"/>
    </a:custClr>
    <a:custClr name="Magenta">
      <a:srgbClr val="B91380"/>
    </a:custClr>
    <a:custClr name="Donker Groen">
      <a:srgbClr val="0E4737"/>
    </a:custClr>
    <a:custClr name="Groen">
      <a:srgbClr val="00843C"/>
    </a:custClr>
    <a:custClr name="Licht Groen">
      <a:srgbClr val="B8C950"/>
    </a:custClr>
    <a:custClr name="Grijs">
      <a:srgbClr val="ABB2B8"/>
    </a:custClr>
    <a:custClr name="Wit">
      <a:srgbClr val="FFFFFF"/>
    </a:custClr>
    <a:custClr name="Wit">
      <a:srgbClr val="FFFFFF"/>
    </a:custClr>
    <a:custClr name="Wit">
      <a:srgbClr val="FFFFFF"/>
    </a:custClr>
    <a:custClr name="Wit">
      <a:srgbClr val="FFFFFF"/>
    </a:custClr>
  </a:custClrLst>
  <a:extLst>
    <a:ext uri="{05A4C25C-085E-4340-85A3-A5531E510DB2}">
      <thm15:themeFamily xmlns:thm15="http://schemas.microsoft.com/office/thememl/2012/main" name="Presentatie.potx" id="{449314BD-5468-43B9-8619-467144DDBA7C}" vid="{775B617B-1DFB-4459-AA48-B9B87B4BA7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7854F7A9973A49AD0814E22DA55301" ma:contentTypeVersion="12" ma:contentTypeDescription="Een nieuw document maken." ma:contentTypeScope="" ma:versionID="709fa17610b9535d92e88c8c796ebdbb">
  <xsd:schema xmlns:xsd="http://www.w3.org/2001/XMLSchema" xmlns:xs="http://www.w3.org/2001/XMLSchema" xmlns:p="http://schemas.microsoft.com/office/2006/metadata/properties" xmlns:ns2="299c3b3c-b7dd-43fe-9f0f-8ba480ec0e23" xmlns:ns3="1b7a7718-69cb-4a76-9da7-ab98114337e8" targetNamespace="http://schemas.microsoft.com/office/2006/metadata/properties" ma:root="true" ma:fieldsID="92762c9ca0847109ed692757dfd1986e" ns2:_="" ns3:_="">
    <xsd:import namespace="299c3b3c-b7dd-43fe-9f0f-8ba480ec0e23"/>
    <xsd:import namespace="1b7a7718-69cb-4a76-9da7-ab98114337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c3b3c-b7dd-43fe-9f0f-8ba480ec0e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494988ac-a94d-4e5f-9e77-5d30b66af9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7a7718-69cb-4a76-9da7-ab98114337e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4cbd42d-5b0d-498b-b919-136074a1dc4c}" ma:internalName="TaxCatchAll" ma:showField="CatchAllData" ma:web="1b7a7718-69cb-4a76-9da7-ab98114337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7a7718-69cb-4a76-9da7-ab98114337e8" xsi:nil="true"/>
    <lcf76f155ced4ddcb4097134ff3c332f xmlns="299c3b3c-b7dd-43fe-9f0f-8ba480ec0e2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7C93EE5-5315-4AA4-B6AF-7919AF238B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9c3b3c-b7dd-43fe-9f0f-8ba480ec0e23"/>
    <ds:schemaRef ds:uri="1b7a7718-69cb-4a76-9da7-ab98114337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C7CC38-E981-45C4-B951-549C56BCA6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A1B8E6-6250-4A69-BA22-80C162B3062E}">
  <ds:schemaRefs>
    <ds:schemaRef ds:uri="http://schemas.microsoft.com/office/2006/documentManagement/types"/>
    <ds:schemaRef ds:uri="http://schemas.microsoft.com/office/2006/metadata/properties"/>
    <ds:schemaRef ds:uri="299c3b3c-b7dd-43fe-9f0f-8ba480ec0e23"/>
    <ds:schemaRef ds:uri="http://purl.org/dc/dcmitype/"/>
    <ds:schemaRef ds:uri="http://purl.org/dc/elements/1.1/"/>
    <ds:schemaRef ds:uri="http://purl.org/dc/terms/"/>
    <ds:schemaRef ds:uri="1b7a7718-69cb-4a76-9da7-ab98114337e8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1df998a4-0a8d-4cf0-8b57-1bbd8d13bed2}" enabled="0" method="" siteId="{1df998a4-0a8d-4cf0-8b57-1bbd8d13be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Presentatie</Template>
  <TotalTime>250</TotalTime>
  <Words>568</Words>
  <Application>Microsoft Office PowerPoint</Application>
  <PresentationFormat>Breedbeeld</PresentationFormat>
  <Paragraphs>157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</vt:lpstr>
      <vt:lpstr>Verdana</vt:lpstr>
      <vt:lpstr>Verdana Pro</vt:lpstr>
      <vt:lpstr>Verdana Pro Light</vt:lpstr>
      <vt:lpstr>Wingdings</vt:lpstr>
      <vt:lpstr>Berenschot presentatie Template</vt:lpstr>
      <vt:lpstr>IZA FondsWijkverpleging</vt:lpstr>
      <vt:lpstr>IZA Fonds Wijkverpleging</vt:lpstr>
      <vt:lpstr>Verantwoording</vt:lpstr>
      <vt:lpstr>Bestuursverklaring</vt:lpstr>
      <vt:lpstr>Passage in Jaarverslag</vt:lpstr>
      <vt:lpstr>Passage in Jaarverslag</vt:lpstr>
      <vt:lpstr>Passage in Jaarverslag</vt:lpstr>
      <vt:lpstr>Kostenoverzicht</vt:lpstr>
      <vt:lpstr>Kostenoverzicht</vt:lpstr>
      <vt:lpstr> </vt:lpstr>
      <vt:lpstr> </vt:lpstr>
      <vt:lpstr>Afrekenen</vt:lpstr>
      <vt:lpstr>Afrekenen</vt:lpstr>
      <vt:lpstr>Afrekenen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Richard Born</dc:creator>
  <cp:lastModifiedBy>Richard Born</cp:lastModifiedBy>
  <cp:revision>5</cp:revision>
  <dcterms:created xsi:type="dcterms:W3CDTF">2024-12-12T10:17:44Z</dcterms:created>
  <dcterms:modified xsi:type="dcterms:W3CDTF">2025-01-10T07:40:32Z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Type">
    <vt:lpwstr>Presentation</vt:lpwstr>
  </property>
  <property fmtid="{D5CDD505-2E9C-101B-9397-08002B2CF9AE}" pid="3" name="txtDate">
    <vt:lpwstr/>
  </property>
  <property fmtid="{D5CDD505-2E9C-101B-9397-08002B2CF9AE}" pid="4" name="cboType">
    <vt:lpwstr>Presentatie</vt:lpwstr>
  </property>
  <property fmtid="{D5CDD505-2E9C-101B-9397-08002B2CF9AE}" pid="5" name="txtReportnr">
    <vt:lpwstr/>
  </property>
  <property fmtid="{D5CDD505-2E9C-101B-9397-08002B2CF9AE}" pid="6" name="rbnReport">
    <vt:lpwstr>0</vt:lpwstr>
  </property>
  <property fmtid="{D5CDD505-2E9C-101B-9397-08002B2CF9AE}" pid="7" name="rbnPresentation">
    <vt:lpwstr>-1</vt:lpwstr>
  </property>
  <property fmtid="{D5CDD505-2E9C-101B-9397-08002B2CF9AE}" pid="8" name="cboLanguage">
    <vt:lpwstr>Nederlands</vt:lpwstr>
  </property>
  <property fmtid="{D5CDD505-2E9C-101B-9397-08002B2CF9AE}" pid="9" name="cboStatus">
    <vt:lpwstr>Intern vertrouwelijk</vt:lpwstr>
  </property>
  <property fmtid="{D5CDD505-2E9C-101B-9397-08002B2CF9AE}" pid="10" name="txtDate1">
    <vt:lpwstr/>
  </property>
  <property fmtid="{D5CDD505-2E9C-101B-9397-08002B2CF9AE}" pid="11" name="chkShowPageNumbering">
    <vt:lpwstr>-1</vt:lpwstr>
  </property>
  <property fmtid="{D5CDD505-2E9C-101B-9397-08002B2CF9AE}" pid="12" name="CreatedWithVersion">
    <vt:lpwstr>3.2.7</vt:lpwstr>
  </property>
  <property fmtid="{D5CDD505-2E9C-101B-9397-08002B2CF9AE}" pid="13" name="doTemplate">
    <vt:lpwstr>Presentatie</vt:lpwstr>
  </property>
  <property fmtid="{D5CDD505-2E9C-101B-9397-08002B2CF9AE}" pid="14" name="do_LanguageID">
    <vt:lpwstr>1043</vt:lpwstr>
  </property>
  <property fmtid="{D5CDD505-2E9C-101B-9397-08002B2CF9AE}" pid="15" name="ContentTypeId">
    <vt:lpwstr>0x010100737854F7A9973A49AD0814E22DA55301</vt:lpwstr>
  </property>
  <property fmtid="{D5CDD505-2E9C-101B-9397-08002B2CF9AE}" pid="16" name="MediaServiceImageTags">
    <vt:lpwstr/>
  </property>
</Properties>
</file>